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 id="2147484021" r:id="rId2"/>
  </p:sldMasterIdLst>
  <p:notesMasterIdLst>
    <p:notesMasterId r:id="rId62"/>
  </p:notesMasterIdLst>
  <p:handoutMasterIdLst>
    <p:handoutMasterId r:id="rId63"/>
  </p:handoutMasterIdLst>
  <p:sldIdLst>
    <p:sldId id="258" r:id="rId3"/>
    <p:sldId id="262" r:id="rId4"/>
    <p:sldId id="264" r:id="rId5"/>
    <p:sldId id="359" r:id="rId6"/>
    <p:sldId id="266" r:id="rId7"/>
    <p:sldId id="260" r:id="rId8"/>
    <p:sldId id="265" r:id="rId9"/>
    <p:sldId id="336" r:id="rId10"/>
    <p:sldId id="337" r:id="rId11"/>
    <p:sldId id="338" r:id="rId12"/>
    <p:sldId id="268" r:id="rId13"/>
    <p:sldId id="334" r:id="rId14"/>
    <p:sldId id="356" r:id="rId15"/>
    <p:sldId id="269" r:id="rId16"/>
    <p:sldId id="340" r:id="rId17"/>
    <p:sldId id="341" r:id="rId18"/>
    <p:sldId id="342" r:id="rId19"/>
    <p:sldId id="346" r:id="rId20"/>
    <p:sldId id="349" r:id="rId21"/>
    <p:sldId id="343" r:id="rId22"/>
    <p:sldId id="350" r:id="rId23"/>
    <p:sldId id="351" r:id="rId24"/>
    <p:sldId id="347" r:id="rId25"/>
    <p:sldId id="344" r:id="rId26"/>
    <p:sldId id="348" r:id="rId27"/>
    <p:sldId id="352" r:id="rId28"/>
    <p:sldId id="345" r:id="rId29"/>
    <p:sldId id="270" r:id="rId30"/>
    <p:sldId id="271" r:id="rId31"/>
    <p:sldId id="272" r:id="rId32"/>
    <p:sldId id="273" r:id="rId33"/>
    <p:sldId id="275" r:id="rId34"/>
    <p:sldId id="332" r:id="rId35"/>
    <p:sldId id="302" r:id="rId36"/>
    <p:sldId id="306" r:id="rId37"/>
    <p:sldId id="307" r:id="rId38"/>
    <p:sldId id="308" r:id="rId39"/>
    <p:sldId id="309" r:id="rId40"/>
    <p:sldId id="310" r:id="rId41"/>
    <p:sldId id="311" r:id="rId42"/>
    <p:sldId id="312" r:id="rId43"/>
    <p:sldId id="330" r:id="rId44"/>
    <p:sldId id="313" r:id="rId45"/>
    <p:sldId id="314" r:id="rId46"/>
    <p:sldId id="315" r:id="rId47"/>
    <p:sldId id="316" r:id="rId48"/>
    <p:sldId id="317" r:id="rId49"/>
    <p:sldId id="360" r:id="rId50"/>
    <p:sldId id="319" r:id="rId51"/>
    <p:sldId id="290" r:id="rId52"/>
    <p:sldId id="361" r:id="rId53"/>
    <p:sldId id="358" r:id="rId54"/>
    <p:sldId id="292" r:id="rId55"/>
    <p:sldId id="294" r:id="rId56"/>
    <p:sldId id="297" r:id="rId57"/>
    <p:sldId id="296" r:id="rId58"/>
    <p:sldId id="331" r:id="rId59"/>
    <p:sldId id="295" r:id="rId60"/>
    <p:sldId id="335" r:id="rId61"/>
  </p:sldIdLst>
  <p:sldSz cx="9144000" cy="6858000" type="screen4x3"/>
  <p:notesSz cx="6648450" cy="9850438"/>
  <p:defaultTextStyle>
    <a:defPPr>
      <a:defRPr lang="de-DE"/>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modifyVerifier cryptProviderType="rsaAES" cryptAlgorithmClass="hash" cryptAlgorithmType="typeAny" cryptAlgorithmSid="14" spinCount="100000" saltData="LA8StG5JyKJNka8npXK09g==" hashData="X/6o7RsWYkjpzQyXg/hj8a4ku8m/Qs2v3kFlfafhvPlHLe3filTf/TJOX85/LClbSD3hQmNQJHpLu5Vx46K69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F9A6"/>
    <a:srgbClr val="94EA86"/>
    <a:srgbClr val="FF0000"/>
    <a:srgbClr val="00FF00"/>
    <a:srgbClr val="66FF33"/>
    <a:srgbClr val="FFFF99"/>
    <a:srgbClr val="FFCC29"/>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5285" autoAdjust="0"/>
  </p:normalViewPr>
  <p:slideViewPr>
    <p:cSldViewPr>
      <p:cViewPr varScale="1">
        <p:scale>
          <a:sx n="97" d="100"/>
          <a:sy n="97" d="100"/>
        </p:scale>
        <p:origin x="19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54" y="-90"/>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defTabSz="938321">
              <a:defRPr sz="1100">
                <a:latin typeface="Times" pitchFamily="18" charset="0"/>
              </a:defRPr>
            </a:lvl1pPr>
          </a:lstStyle>
          <a:p>
            <a:pPr>
              <a:defRPr/>
            </a:pPr>
            <a:endParaRPr lang="de-DE"/>
          </a:p>
        </p:txBody>
      </p:sp>
      <p:sp>
        <p:nvSpPr>
          <p:cNvPr id="4099" name="Rectangle 3"/>
          <p:cNvSpPr>
            <a:spLocks noGrp="1" noChangeArrowheads="1"/>
          </p:cNvSpPr>
          <p:nvPr>
            <p:ph type="dt" sz="quarter" idx="1"/>
          </p:nvPr>
        </p:nvSpPr>
        <p:spPr bwMode="auto">
          <a:xfrm>
            <a:off x="3768744" y="0"/>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algn="r" defTabSz="938321">
              <a:defRPr sz="1100">
                <a:latin typeface="Times" pitchFamily="18" charset="0"/>
              </a:defRPr>
            </a:lvl1pPr>
          </a:lstStyle>
          <a:p>
            <a:pPr>
              <a:defRPr/>
            </a:pPr>
            <a:endParaRPr lang="de-DE"/>
          </a:p>
        </p:txBody>
      </p:sp>
      <p:sp>
        <p:nvSpPr>
          <p:cNvPr id="4100" name="Rectangle 4"/>
          <p:cNvSpPr>
            <a:spLocks noGrp="1" noChangeArrowheads="1"/>
          </p:cNvSpPr>
          <p:nvPr>
            <p:ph type="ftr" sz="quarter" idx="2"/>
          </p:nvPr>
        </p:nvSpPr>
        <p:spPr bwMode="auto">
          <a:xfrm>
            <a:off x="1" y="9359978"/>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defTabSz="938321">
              <a:defRPr sz="1100">
                <a:latin typeface="Times" pitchFamily="18" charset="0"/>
              </a:defRPr>
            </a:lvl1pPr>
          </a:lstStyle>
          <a:p>
            <a:pPr>
              <a:defRPr/>
            </a:pPr>
            <a:r>
              <a:rPr lang="de-DE" dirty="0"/>
              <a:t>Bundestagswahl 2021</a:t>
            </a:r>
          </a:p>
        </p:txBody>
      </p:sp>
      <p:sp>
        <p:nvSpPr>
          <p:cNvPr id="4101" name="Rectangle 5"/>
          <p:cNvSpPr>
            <a:spLocks noGrp="1" noChangeArrowheads="1"/>
          </p:cNvSpPr>
          <p:nvPr>
            <p:ph type="sldNum" sz="quarter" idx="3"/>
          </p:nvPr>
        </p:nvSpPr>
        <p:spPr bwMode="auto">
          <a:xfrm>
            <a:off x="3768744" y="9359978"/>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algn="r" defTabSz="938321">
              <a:defRPr sz="1100">
                <a:latin typeface="Times" pitchFamily="18" charset="0"/>
              </a:defRPr>
            </a:lvl1pPr>
          </a:lstStyle>
          <a:p>
            <a:pPr>
              <a:defRPr/>
            </a:pPr>
            <a:fld id="{7FE4CD05-B91D-4A92-AF99-BBF9C3CDBE57}" type="slidenum">
              <a:rPr lang="de-DE"/>
              <a:pPr>
                <a:defRPr/>
              </a:pPr>
              <a:t>‹Nr.›</a:t>
            </a:fld>
            <a:endParaRPr lang="de-DE"/>
          </a:p>
        </p:txBody>
      </p:sp>
    </p:spTree>
    <p:extLst>
      <p:ext uri="{BB962C8B-B14F-4D97-AF65-F5344CB8AC3E}">
        <p14:creationId xmlns:p14="http://schemas.microsoft.com/office/powerpoint/2010/main" val="51614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defTabSz="938321">
              <a:defRPr sz="1100">
                <a:latin typeface="Times" pitchFamily="18" charset="0"/>
              </a:defRPr>
            </a:lvl1pPr>
          </a:lstStyle>
          <a:p>
            <a:pPr>
              <a:defRPr/>
            </a:pPr>
            <a:endParaRPr lang="de-DE"/>
          </a:p>
        </p:txBody>
      </p:sp>
      <p:sp>
        <p:nvSpPr>
          <p:cNvPr id="6147" name="Rectangle 3"/>
          <p:cNvSpPr>
            <a:spLocks noGrp="1" noChangeArrowheads="1"/>
          </p:cNvSpPr>
          <p:nvPr>
            <p:ph type="dt" idx="1"/>
          </p:nvPr>
        </p:nvSpPr>
        <p:spPr bwMode="auto">
          <a:xfrm>
            <a:off x="3768744" y="0"/>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algn="r" defTabSz="938321">
              <a:defRPr sz="1100">
                <a:latin typeface="Times" pitchFamily="18" charset="0"/>
              </a:defRPr>
            </a:lvl1pPr>
          </a:lstStyle>
          <a:p>
            <a:pPr>
              <a:defRPr/>
            </a:pPr>
            <a:endParaRPr lang="de-DE"/>
          </a:p>
        </p:txBody>
      </p:sp>
      <p:sp>
        <p:nvSpPr>
          <p:cNvPr id="61444" name="Rectangle 4"/>
          <p:cNvSpPr>
            <a:spLocks noGrp="1" noRot="1" noChangeAspect="1" noChangeArrowheads="1" noTextEdit="1"/>
          </p:cNvSpPr>
          <p:nvPr>
            <p:ph type="sldImg" idx="2"/>
          </p:nvPr>
        </p:nvSpPr>
        <p:spPr bwMode="auto">
          <a:xfrm>
            <a:off x="865188" y="739775"/>
            <a:ext cx="4922837" cy="3692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87551" y="4678461"/>
            <a:ext cx="4873350" cy="443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1" y="9359978"/>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defTabSz="938321">
              <a:defRPr sz="1100">
                <a:latin typeface="Times" pitchFamily="18" charset="0"/>
              </a:defRPr>
            </a:lvl1pPr>
          </a:lstStyle>
          <a:p>
            <a:pPr>
              <a:defRPr/>
            </a:pPr>
            <a:r>
              <a:rPr lang="de-DE" dirty="0"/>
              <a:t>Bundestagswahl 2021</a:t>
            </a:r>
          </a:p>
        </p:txBody>
      </p:sp>
      <p:sp>
        <p:nvSpPr>
          <p:cNvPr id="6151" name="Rectangle 7"/>
          <p:cNvSpPr>
            <a:spLocks noGrp="1" noChangeArrowheads="1"/>
          </p:cNvSpPr>
          <p:nvPr>
            <p:ph type="sldNum" sz="quarter" idx="5"/>
          </p:nvPr>
        </p:nvSpPr>
        <p:spPr bwMode="auto">
          <a:xfrm>
            <a:off x="3768744" y="9359978"/>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algn="r" defTabSz="938321">
              <a:defRPr sz="1100">
                <a:latin typeface="Times" pitchFamily="18" charset="0"/>
              </a:defRPr>
            </a:lvl1pPr>
          </a:lstStyle>
          <a:p>
            <a:pPr>
              <a:defRPr/>
            </a:pPr>
            <a:fld id="{A6C3356D-987D-4F92-9E11-F0D87284E5D1}" type="slidenum">
              <a:rPr lang="de-DE"/>
              <a:pPr>
                <a:defRPr/>
              </a:pPr>
              <a:t>‹Nr.›</a:t>
            </a:fld>
            <a:endParaRPr lang="de-DE"/>
          </a:p>
        </p:txBody>
      </p:sp>
    </p:spTree>
    <p:extLst>
      <p:ext uri="{BB962C8B-B14F-4D97-AF65-F5344CB8AC3E}">
        <p14:creationId xmlns:p14="http://schemas.microsoft.com/office/powerpoint/2010/main" val="106520490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246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35D55D7-0747-4926-BECF-275E0B8BD8F7}" type="slidenum">
              <a:rPr lang="de-DE" sz="1100">
                <a:latin typeface="Times" pitchFamily="18" charset="0"/>
              </a:rPr>
              <a:pPr/>
              <a:t>1</a:t>
            </a:fld>
            <a:endParaRPr lang="de-DE" sz="1100">
              <a:latin typeface="Times"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861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FE68B5CD-7EC3-4E95-9B77-00B6E43B0409}" type="slidenum">
              <a:rPr lang="de-DE" sz="1100">
                <a:latin typeface="Times" pitchFamily="18" charset="0"/>
              </a:rPr>
              <a:pPr/>
              <a:t>11</a:t>
            </a:fld>
            <a:endParaRPr lang="de-DE" sz="1100">
              <a:latin typeface="Times" pitchFamily="18"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p:spPr>
        <p:txBody>
          <a:bodyPr/>
          <a:lstStyle/>
          <a:p>
            <a:pPr eaLnBrk="1" hangingPunct="1"/>
            <a:endParaRPr lang="de-DE"/>
          </a:p>
        </p:txBody>
      </p:sp>
      <p:sp>
        <p:nvSpPr>
          <p:cNvPr id="70660" name="Foliennummernplatzhalter 3"/>
          <p:cNvSpPr>
            <a:spLocks noGrp="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pPr eaLnBrk="1" hangingPunct="1"/>
            <a:fld id="{CE2FE56A-3A82-4DCE-AB9B-030C249493F3}" type="slidenum">
              <a:rPr lang="de-DE" sz="1100">
                <a:latin typeface="Comic Sans MS" pitchFamily="66" charset="0"/>
              </a:rPr>
              <a:pPr eaLnBrk="1" hangingPunct="1"/>
              <a:t>12</a:t>
            </a:fld>
            <a:endParaRPr lang="de-DE" sz="1100">
              <a:latin typeface="Comic Sans MS"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168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DBCD196E-2BC1-45B4-8197-D2A8C06C6E19}" type="slidenum">
              <a:rPr lang="de-DE" sz="1100">
                <a:latin typeface="Times" pitchFamily="18" charset="0"/>
              </a:rPr>
              <a:pPr/>
              <a:t>13</a:t>
            </a:fld>
            <a:endParaRPr lang="de-DE" sz="1100">
              <a:latin typeface="Times"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10132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270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D0C7D973-1A6B-454D-BCA8-7A9639155CEC}" type="slidenum">
              <a:rPr lang="de-DE" sz="1100">
                <a:latin typeface="Times" pitchFamily="18" charset="0"/>
              </a:rPr>
              <a:pPr/>
              <a:t>14</a:t>
            </a:fld>
            <a:endParaRPr lang="de-DE" sz="1100">
              <a:latin typeface="Times"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F6C4ED95-E09F-4D93-8C62-6309C151BE5D}" type="slidenum">
              <a:rPr lang="de-DE" sz="1100" b="0"/>
              <a:pPr eaLnBrk="1" hangingPunct="1"/>
              <a:t>15</a:t>
            </a:fld>
            <a:endParaRPr lang="de-DE" sz="1100" b="0"/>
          </a:p>
        </p:txBody>
      </p:sp>
      <p:sp>
        <p:nvSpPr>
          <p:cNvPr id="79875" name="Notizenplatzhalter 1"/>
          <p:cNvSpPr>
            <a:spLocks noGrp="1"/>
          </p:cNvSpPr>
          <p:nvPr>
            <p:ph type="body" idx="1"/>
          </p:nvPr>
        </p:nvSpPr>
        <p:spPr>
          <a:xfrm>
            <a:off x="896000" y="4645205"/>
            <a:ext cx="4853338" cy="516261"/>
          </a:xfrm>
          <a:noFill/>
        </p:spPr>
        <p:txBody>
          <a:bodyPr/>
          <a:lstStyle/>
          <a:p>
            <a:r>
              <a:rPr lang="de-DE" dirty="0"/>
              <a:t>Immer nur 1x nachzählen und danach 870</a:t>
            </a:r>
          </a:p>
          <a:p>
            <a:r>
              <a:rPr lang="de-DE" dirty="0"/>
              <a:t>Niemals in Endlosschleife nachzählen!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3F4C1D97-C3EF-494D-9108-DC03D8AB9515}" type="slidenum">
              <a:rPr lang="de-DE" sz="1100" b="0"/>
              <a:pPr eaLnBrk="1" hangingPunct="1"/>
              <a:t>16</a:t>
            </a:fld>
            <a:endParaRPr lang="de-DE" sz="1100" b="0"/>
          </a:p>
        </p:txBody>
      </p:sp>
      <p:sp>
        <p:nvSpPr>
          <p:cNvPr id="2" name="Notizenplatzhalter 1"/>
          <p:cNvSpPr>
            <a:spLocks noGrp="1"/>
          </p:cNvSpPr>
          <p:nvPr>
            <p:ph type="body" idx="1"/>
          </p:nvPr>
        </p:nvSpPr>
        <p:spPr>
          <a:xfrm>
            <a:off x="896000" y="4645205"/>
            <a:ext cx="4853338" cy="516261"/>
          </a:xfrm>
        </p:spPr>
        <p:txBody>
          <a:bodyPr/>
          <a:lstStyle/>
          <a:p>
            <a:r>
              <a:rPr lang="de-DE" dirty="0"/>
              <a:t>System komplex! Bitte nicht</a:t>
            </a:r>
            <a:r>
              <a:rPr lang="de-DE" baseline="0" dirty="0"/>
              <a:t> die Logik suchen sondern nur umsetzen.</a:t>
            </a:r>
          </a:p>
          <a:p>
            <a:r>
              <a:rPr lang="de-DE" baseline="0" dirty="0"/>
              <a:t>§ 47 I </a:t>
            </a:r>
            <a:r>
              <a:rPr lang="de-DE" baseline="0" dirty="0" err="1"/>
              <a:t>LWahlO</a:t>
            </a:r>
            <a:r>
              <a:rPr lang="de-DE" baseline="0" dirty="0"/>
              <a:t> schreibt dies so vor! Eigene Zählkreationen also verboten!</a:t>
            </a:r>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C6F976B8-2A38-4A73-B2A8-D87D32F85C51}" type="slidenum">
              <a:rPr lang="de-DE" sz="1100" b="0"/>
              <a:pPr eaLnBrk="1" hangingPunct="1"/>
              <a:t>17</a:t>
            </a:fld>
            <a:endParaRPr lang="de-DE" sz="11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E8FA5F39-D87C-4481-8BFA-A5500BAD8C44}" type="slidenum">
              <a:rPr lang="de-DE" sz="1100" b="0"/>
              <a:pPr eaLnBrk="1" hangingPunct="1"/>
              <a:t>20</a:t>
            </a:fld>
            <a:endParaRPr lang="de-DE" sz="11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E8FA5F39-D87C-4481-8BFA-A5500BAD8C44}" type="slidenum">
              <a:rPr lang="de-DE" sz="1100" b="0"/>
              <a:pPr eaLnBrk="1" hangingPunct="1"/>
              <a:t>22</a:t>
            </a:fld>
            <a:endParaRPr lang="de-DE" sz="11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6D719D08-1C43-4E34-8A73-46353F419F85}" type="slidenum">
              <a:rPr lang="de-DE" sz="1100" b="0"/>
              <a:pPr eaLnBrk="1" hangingPunct="1"/>
              <a:t>24</a:t>
            </a:fld>
            <a:endParaRPr lang="de-DE" sz="11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451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4432DF7-DAFC-4F85-AC18-552F05FB9112}" type="slidenum">
              <a:rPr lang="de-DE" sz="1100">
                <a:latin typeface="Times" pitchFamily="18" charset="0"/>
              </a:rPr>
              <a:pPr/>
              <a:t>2</a:t>
            </a:fld>
            <a:endParaRPr lang="de-DE" sz="1100">
              <a:latin typeface="Times" pitchFamily="18"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2424AD31-C813-4053-9B53-D7C4B9BDA75E}" type="slidenum">
              <a:rPr lang="de-DE" sz="1100" b="0"/>
              <a:pPr eaLnBrk="1" hangingPunct="1"/>
              <a:t>27</a:t>
            </a:fld>
            <a:endParaRPr lang="de-DE" sz="11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373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C1949E26-7BB4-46AE-9433-8DAE19E7529C}" type="slidenum">
              <a:rPr lang="de-DE" sz="1100">
                <a:latin typeface="Times" pitchFamily="18" charset="0"/>
              </a:rPr>
              <a:pPr/>
              <a:t>28</a:t>
            </a:fld>
            <a:endParaRPr lang="de-DE" sz="1100">
              <a:latin typeface="Times" pitchFamily="18"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475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DEC32B9-E81D-4CA2-BDC4-7D2FD593C913}" type="slidenum">
              <a:rPr lang="de-DE" sz="1100">
                <a:latin typeface="Times" pitchFamily="18" charset="0"/>
              </a:rPr>
              <a:pPr/>
              <a:t>29</a:t>
            </a:fld>
            <a:endParaRPr lang="de-DE" sz="1100">
              <a:latin typeface="Times" pitchFamily="18"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577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6592CA09-83C6-45B8-BFF0-670F05A14811}" type="slidenum">
              <a:rPr lang="de-DE" sz="1100">
                <a:latin typeface="Times" pitchFamily="18" charset="0"/>
              </a:rPr>
              <a:pPr/>
              <a:t>30</a:t>
            </a:fld>
            <a:endParaRPr lang="de-DE" sz="1100">
              <a:latin typeface="Times"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782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A6C5E61-18B5-40F1-B695-828D5A257808}" type="slidenum">
              <a:rPr lang="de-DE" sz="1100">
                <a:latin typeface="Times" pitchFamily="18" charset="0"/>
              </a:rPr>
              <a:pPr/>
              <a:t>31</a:t>
            </a:fld>
            <a:endParaRPr lang="de-DE" sz="1100">
              <a:latin typeface="Times"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885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3367B1B1-CD08-4088-94CB-52CB56A10553}" type="slidenum">
              <a:rPr lang="de-DE" sz="1100">
                <a:latin typeface="Times" pitchFamily="18" charset="0"/>
              </a:rPr>
              <a:pPr/>
              <a:t>32</a:t>
            </a:fld>
            <a:endParaRPr lang="de-DE" sz="1100">
              <a:latin typeface="Times" pitchFamily="18"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987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E5E1D09-7660-4440-9448-750ED0C31797}" type="slidenum">
              <a:rPr lang="de-DE" sz="1100">
                <a:latin typeface="Times" pitchFamily="18" charset="0"/>
              </a:rPr>
              <a:pPr/>
              <a:t>34</a:t>
            </a:fld>
            <a:endParaRPr lang="de-DE" sz="1100">
              <a:latin typeface="Times"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089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01B88840-CB35-42B9-AC0D-941CF25BB1AC}" type="slidenum">
              <a:rPr lang="de-DE" sz="1100">
                <a:latin typeface="Times" pitchFamily="18" charset="0"/>
              </a:rPr>
              <a:pPr/>
              <a:t>35</a:t>
            </a:fld>
            <a:endParaRPr lang="de-DE" sz="1100">
              <a:latin typeface="Times" pitchFamily="18" charset="0"/>
            </a:endParaRPr>
          </a:p>
        </p:txBody>
      </p:sp>
      <p:sp>
        <p:nvSpPr>
          <p:cNvPr id="80900" name="Rectangle 2"/>
          <p:cNvSpPr>
            <a:spLocks noGrp="1" noRot="1" noChangeAspect="1" noChangeArrowheads="1" noTextEdit="1"/>
          </p:cNvSpPr>
          <p:nvPr>
            <p:ph type="sldImg"/>
          </p:nvPr>
        </p:nvSpPr>
        <p:spPr>
          <a:solidFill>
            <a:srgbClr val="FFFFFF"/>
          </a:solidFill>
          <a:ln/>
        </p:spPr>
      </p:sp>
      <p:sp>
        <p:nvSpPr>
          <p:cNvPr id="80901"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192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8F88566-8673-4E7A-8540-9C05A656103E}" type="slidenum">
              <a:rPr lang="de-DE" sz="1100">
                <a:latin typeface="Times" pitchFamily="18" charset="0"/>
              </a:rPr>
              <a:pPr/>
              <a:t>36</a:t>
            </a:fld>
            <a:endParaRPr lang="de-DE" sz="1100">
              <a:latin typeface="Times" pitchFamily="18" charset="0"/>
            </a:endParaRPr>
          </a:p>
        </p:txBody>
      </p:sp>
      <p:sp>
        <p:nvSpPr>
          <p:cNvPr id="81924" name="Rectangle 2"/>
          <p:cNvSpPr>
            <a:spLocks noGrp="1" noRot="1" noChangeAspect="1" noChangeArrowheads="1" noTextEdit="1"/>
          </p:cNvSpPr>
          <p:nvPr>
            <p:ph type="sldImg"/>
          </p:nvPr>
        </p:nvSpPr>
        <p:spPr>
          <a:solidFill>
            <a:srgbClr val="FFFFFF"/>
          </a:solidFill>
          <a:ln/>
        </p:spPr>
      </p:sp>
      <p:sp>
        <p:nvSpPr>
          <p:cNvPr id="81925"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294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03C7935C-FC2F-491C-8388-BF99110EEB12}" type="slidenum">
              <a:rPr lang="de-DE" sz="1100">
                <a:latin typeface="Times" pitchFamily="18" charset="0"/>
              </a:rPr>
              <a:pPr/>
              <a:t>37</a:t>
            </a:fld>
            <a:endParaRPr lang="de-DE" sz="1100">
              <a:latin typeface="Times" pitchFamily="18" charset="0"/>
            </a:endParaRPr>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553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8FCE649-061D-44FF-9A3B-CA99AA3BFCBB}" type="slidenum">
              <a:rPr lang="de-DE" sz="1100">
                <a:latin typeface="Times" pitchFamily="18" charset="0"/>
              </a:rPr>
              <a:pPr/>
              <a:t>3</a:t>
            </a:fld>
            <a:endParaRPr lang="de-DE" sz="1100">
              <a:latin typeface="Times"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397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76FBE99-3078-41AD-884A-C86B7EBD54BA}" type="slidenum">
              <a:rPr lang="de-DE" sz="1100">
                <a:latin typeface="Times" pitchFamily="18" charset="0"/>
              </a:rPr>
              <a:pPr/>
              <a:t>38</a:t>
            </a:fld>
            <a:endParaRPr lang="de-DE" sz="1100">
              <a:latin typeface="Times" pitchFamily="18" charset="0"/>
            </a:endParaRPr>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499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64090E5F-C816-42A2-8887-0746A75D5843}" type="slidenum">
              <a:rPr lang="de-DE" sz="1100">
                <a:latin typeface="Times" pitchFamily="18" charset="0"/>
              </a:rPr>
              <a:pPr/>
              <a:t>39</a:t>
            </a:fld>
            <a:endParaRPr lang="de-DE" sz="1100">
              <a:latin typeface="Times" pitchFamily="18" charset="0"/>
            </a:endParaRPr>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601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04E9006-0A9C-4910-8D22-24E690F35EDF}" type="slidenum">
              <a:rPr lang="de-DE" sz="1100">
                <a:latin typeface="Times" pitchFamily="18" charset="0"/>
              </a:rPr>
              <a:pPr/>
              <a:t>40</a:t>
            </a:fld>
            <a:endParaRPr lang="de-DE" sz="1100">
              <a:latin typeface="Times" pitchFamily="18" charset="0"/>
            </a:endParaRPr>
          </a:p>
        </p:txBody>
      </p:sp>
      <p:sp>
        <p:nvSpPr>
          <p:cNvPr id="86020" name="Rectangle 2"/>
          <p:cNvSpPr>
            <a:spLocks noGrp="1" noRot="1" noChangeAspect="1" noChangeArrowheads="1" noTextEdit="1"/>
          </p:cNvSpPr>
          <p:nvPr>
            <p:ph type="sldImg"/>
          </p:nvPr>
        </p:nvSpPr>
        <p:spPr>
          <a:solidFill>
            <a:srgbClr val="FFFFFF"/>
          </a:solidFill>
          <a:ln/>
        </p:spPr>
      </p:sp>
      <p:sp>
        <p:nvSpPr>
          <p:cNvPr id="86021"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704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C466213B-761B-4F84-9541-76BE6E6371AC}" type="slidenum">
              <a:rPr lang="de-DE" sz="1100">
                <a:latin typeface="Times" pitchFamily="18" charset="0"/>
              </a:rPr>
              <a:pPr/>
              <a:t>41</a:t>
            </a:fld>
            <a:endParaRPr lang="de-DE" sz="1100">
              <a:latin typeface="Times" pitchFamily="18" charset="0"/>
            </a:endParaRPr>
          </a:p>
        </p:txBody>
      </p:sp>
      <p:sp>
        <p:nvSpPr>
          <p:cNvPr id="87044" name="Rectangle 2"/>
          <p:cNvSpPr>
            <a:spLocks noGrp="1" noRot="1" noChangeAspect="1" noChangeArrowheads="1" noTextEdit="1"/>
          </p:cNvSpPr>
          <p:nvPr>
            <p:ph type="sldImg"/>
          </p:nvPr>
        </p:nvSpPr>
        <p:spPr>
          <a:solidFill>
            <a:srgbClr val="FFFFFF"/>
          </a:solidFill>
          <a:ln/>
        </p:spPr>
      </p:sp>
      <p:sp>
        <p:nvSpPr>
          <p:cNvPr id="87045"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806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421531C-2491-4AD0-9FC9-F13869311B2B}" type="slidenum">
              <a:rPr lang="de-DE" sz="1100">
                <a:latin typeface="Times" pitchFamily="18" charset="0"/>
              </a:rPr>
              <a:pPr/>
              <a:t>42</a:t>
            </a:fld>
            <a:endParaRPr lang="de-DE" sz="1100">
              <a:latin typeface="Times" pitchFamily="18" charset="0"/>
            </a:endParaRPr>
          </a:p>
        </p:txBody>
      </p:sp>
      <p:sp>
        <p:nvSpPr>
          <p:cNvPr id="88068" name="Rectangle 2"/>
          <p:cNvSpPr>
            <a:spLocks noGrp="1" noRot="1" noChangeAspect="1" noChangeArrowheads="1" noTextEdit="1"/>
          </p:cNvSpPr>
          <p:nvPr>
            <p:ph type="sldImg"/>
          </p:nvPr>
        </p:nvSpPr>
        <p:spPr>
          <a:solidFill>
            <a:srgbClr val="FFFFFF"/>
          </a:solidFill>
          <a:ln/>
        </p:spPr>
      </p:sp>
      <p:sp>
        <p:nvSpPr>
          <p:cNvPr id="8806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909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A8AEE55-4827-42B6-82D2-74D14E8547AE}" type="slidenum">
              <a:rPr lang="de-DE" sz="1100">
                <a:latin typeface="Times" pitchFamily="18" charset="0"/>
              </a:rPr>
              <a:pPr/>
              <a:t>43</a:t>
            </a:fld>
            <a:endParaRPr lang="de-DE" sz="1100">
              <a:latin typeface="Times" pitchFamily="18" charset="0"/>
            </a:endParaRPr>
          </a:p>
        </p:txBody>
      </p:sp>
      <p:sp>
        <p:nvSpPr>
          <p:cNvPr id="89092" name="Rectangle 2"/>
          <p:cNvSpPr>
            <a:spLocks noGrp="1" noRot="1" noChangeAspect="1" noChangeArrowheads="1" noTextEdit="1"/>
          </p:cNvSpPr>
          <p:nvPr>
            <p:ph type="sldImg"/>
          </p:nvPr>
        </p:nvSpPr>
        <p:spPr>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011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7A9F9E65-F75D-43A8-8B41-5C348F39A46E}" type="slidenum">
              <a:rPr lang="de-DE" sz="1100">
                <a:latin typeface="Times" pitchFamily="18" charset="0"/>
              </a:rPr>
              <a:pPr/>
              <a:t>44</a:t>
            </a:fld>
            <a:endParaRPr lang="de-DE" sz="1100">
              <a:latin typeface="Times" pitchFamily="18" charset="0"/>
            </a:endParaRPr>
          </a:p>
        </p:txBody>
      </p:sp>
      <p:sp>
        <p:nvSpPr>
          <p:cNvPr id="90116" name="Rectangle 2"/>
          <p:cNvSpPr>
            <a:spLocks noGrp="1" noRot="1" noChangeAspect="1" noChangeArrowheads="1" noTextEdit="1"/>
          </p:cNvSpPr>
          <p:nvPr>
            <p:ph type="sldImg"/>
          </p:nvPr>
        </p:nvSpPr>
        <p:spPr>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113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8B5E51F7-2E8A-4058-B35E-91B83FB79F4F}" type="slidenum">
              <a:rPr lang="de-DE" sz="1100">
                <a:latin typeface="Times" pitchFamily="18" charset="0"/>
              </a:rPr>
              <a:pPr/>
              <a:t>45</a:t>
            </a:fld>
            <a:endParaRPr lang="de-DE" sz="1100">
              <a:latin typeface="Times" pitchFamily="18" charset="0"/>
            </a:endParaRPr>
          </a:p>
        </p:txBody>
      </p:sp>
      <p:sp>
        <p:nvSpPr>
          <p:cNvPr id="91140" name="Rectangle 2"/>
          <p:cNvSpPr>
            <a:spLocks noGrp="1" noRot="1" noChangeAspect="1" noChangeArrowheads="1" noTextEdit="1"/>
          </p:cNvSpPr>
          <p:nvPr>
            <p:ph type="sldImg"/>
          </p:nvPr>
        </p:nvSpPr>
        <p:spPr>
          <a:solidFill>
            <a:srgbClr val="FFFFFF"/>
          </a:solidFill>
          <a:ln/>
        </p:spPr>
      </p:sp>
      <p:sp>
        <p:nvSpPr>
          <p:cNvPr id="91141"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216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30E0424-97DA-46F0-9AD5-47E6D6F23C93}" type="slidenum">
              <a:rPr lang="de-DE" sz="1100">
                <a:latin typeface="Times" pitchFamily="18" charset="0"/>
              </a:rPr>
              <a:pPr/>
              <a:t>46</a:t>
            </a:fld>
            <a:endParaRPr lang="de-DE" sz="1100">
              <a:latin typeface="Times" pitchFamily="18" charset="0"/>
            </a:endParaRPr>
          </a:p>
        </p:txBody>
      </p:sp>
      <p:sp>
        <p:nvSpPr>
          <p:cNvPr id="92164" name="Rectangle 2"/>
          <p:cNvSpPr>
            <a:spLocks noGrp="1" noRot="1" noChangeAspect="1" noChangeArrowheads="1" noTextEdit="1"/>
          </p:cNvSpPr>
          <p:nvPr>
            <p:ph type="sldImg"/>
          </p:nvPr>
        </p:nvSpPr>
        <p:spPr>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318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E225BE6A-C51F-4316-A195-1E80D1E252D0}" type="slidenum">
              <a:rPr lang="de-DE" sz="1100">
                <a:latin typeface="Times" pitchFamily="18" charset="0"/>
              </a:rPr>
              <a:pPr/>
              <a:t>47</a:t>
            </a:fld>
            <a:endParaRPr lang="de-DE" sz="1100">
              <a:latin typeface="Times" pitchFamily="18" charset="0"/>
            </a:endParaRPr>
          </a:p>
        </p:txBody>
      </p:sp>
      <p:sp>
        <p:nvSpPr>
          <p:cNvPr id="93188" name="Rectangle 2"/>
          <p:cNvSpPr>
            <a:spLocks noGrp="1" noRot="1" noChangeAspect="1" noChangeArrowheads="1" noTextEdit="1"/>
          </p:cNvSpPr>
          <p:nvPr>
            <p:ph type="sldImg"/>
          </p:nvPr>
        </p:nvSpPr>
        <p:spPr>
          <a:solidFill>
            <a:srgbClr val="FFFFFF"/>
          </a:solidFill>
          <a:ln/>
        </p:spPr>
      </p:sp>
      <p:sp>
        <p:nvSpPr>
          <p:cNvPr id="9318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656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65C5455E-1927-4F5C-B0A9-543085C885A4}" type="slidenum">
              <a:rPr lang="de-DE" sz="1100">
                <a:latin typeface="Times" pitchFamily="18" charset="0"/>
              </a:rPr>
              <a:pPr/>
              <a:t>5</a:t>
            </a:fld>
            <a:endParaRPr lang="de-DE" sz="1100">
              <a:latin typeface="Times"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318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E225BE6A-C51F-4316-A195-1E80D1E252D0}" type="slidenum">
              <a:rPr lang="de-DE" sz="1100">
                <a:latin typeface="Times" pitchFamily="18" charset="0"/>
              </a:rPr>
              <a:pPr/>
              <a:t>48</a:t>
            </a:fld>
            <a:endParaRPr lang="de-DE" sz="1100">
              <a:latin typeface="Times" pitchFamily="18" charset="0"/>
            </a:endParaRPr>
          </a:p>
        </p:txBody>
      </p:sp>
      <p:sp>
        <p:nvSpPr>
          <p:cNvPr id="93188" name="Rectangle 2"/>
          <p:cNvSpPr>
            <a:spLocks noGrp="1" noRot="1" noChangeAspect="1" noChangeArrowheads="1" noTextEdit="1"/>
          </p:cNvSpPr>
          <p:nvPr>
            <p:ph type="sldImg"/>
          </p:nvPr>
        </p:nvSpPr>
        <p:spPr>
          <a:solidFill>
            <a:srgbClr val="FFFFFF"/>
          </a:solidFill>
          <a:ln/>
        </p:spPr>
      </p:sp>
      <p:sp>
        <p:nvSpPr>
          <p:cNvPr id="9318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extLst>
      <p:ext uri="{BB962C8B-B14F-4D97-AF65-F5344CB8AC3E}">
        <p14:creationId xmlns:p14="http://schemas.microsoft.com/office/powerpoint/2010/main" val="2968702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523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016385B6-6830-4665-9C46-4309FC6CDB29}" type="slidenum">
              <a:rPr lang="de-DE" sz="1100">
                <a:latin typeface="Times" pitchFamily="18" charset="0"/>
              </a:rPr>
              <a:pPr/>
              <a:t>49</a:t>
            </a:fld>
            <a:endParaRPr lang="de-DE" sz="1100">
              <a:latin typeface="Times" pitchFamily="18" charset="0"/>
            </a:endParaRPr>
          </a:p>
        </p:txBody>
      </p:sp>
      <p:sp>
        <p:nvSpPr>
          <p:cNvPr id="95236" name="Rectangle 2"/>
          <p:cNvSpPr>
            <a:spLocks noGrp="1" noRot="1" noChangeAspect="1" noChangeArrowheads="1" noTextEdit="1"/>
          </p:cNvSpPr>
          <p:nvPr>
            <p:ph type="sldImg"/>
          </p:nvPr>
        </p:nvSpPr>
        <p:spPr>
          <a:solidFill>
            <a:srgbClr val="FFFFFF"/>
          </a:solidFill>
          <a:ln/>
        </p:spPr>
      </p:sp>
      <p:sp>
        <p:nvSpPr>
          <p:cNvPr id="95237"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830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DE74BBF-7690-4872-920A-113891333DBD}" type="slidenum">
              <a:rPr lang="de-DE" sz="1100">
                <a:latin typeface="Times" pitchFamily="18" charset="0"/>
              </a:rPr>
              <a:pPr/>
              <a:t>50</a:t>
            </a:fld>
            <a:endParaRPr lang="de-DE" sz="11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a:ln/>
        </p:spPr>
      </p:sp>
      <p:sp>
        <p:nvSpPr>
          <p:cNvPr id="106499" name="Notizenplatzhalter 2"/>
          <p:cNvSpPr>
            <a:spLocks noGrp="1"/>
          </p:cNvSpPr>
          <p:nvPr>
            <p:ph type="body" idx="1"/>
          </p:nvPr>
        </p:nvSpPr>
        <p:spPr>
          <a:noFill/>
        </p:spPr>
        <p:txBody>
          <a:bodyPr/>
          <a:lstStyle/>
          <a:p>
            <a:pPr eaLnBrk="1" hangingPunct="1"/>
            <a:r>
              <a:rPr lang="de-DE"/>
              <a:t>angeheftet</a:t>
            </a:r>
          </a:p>
        </p:txBody>
      </p:sp>
      <p:sp>
        <p:nvSpPr>
          <p:cNvPr id="106500" name="Foliennummernplatzhalter 3"/>
          <p:cNvSpPr>
            <a:spLocks noGrp="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37C6AEB-564F-4826-B1C8-D98F1192116A}" type="slidenum">
              <a:rPr kumimoji="0" lang="de-DE" sz="12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51</a:t>
            </a:fld>
            <a:endParaRPr kumimoji="0" lang="de-DE" sz="1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933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767B4B8-9AE2-4E09-A311-E59B54C06DD0}" type="slidenum">
              <a:rPr lang="de-DE" sz="1100">
                <a:latin typeface="Times" pitchFamily="18" charset="0"/>
              </a:rPr>
              <a:pPr/>
              <a:t>52</a:t>
            </a:fld>
            <a:endParaRPr lang="de-DE" sz="1100">
              <a:latin typeface="Times"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726079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035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29BED42D-D05B-4725-B05E-45ACBFC2B7A6}" type="slidenum">
              <a:rPr lang="de-DE" sz="1100">
                <a:latin typeface="Times" pitchFamily="18" charset="0"/>
              </a:rPr>
              <a:pPr/>
              <a:t>53</a:t>
            </a:fld>
            <a:endParaRPr lang="de-DE" sz="1100">
              <a:latin typeface="Times" pitchFamily="18"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240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28C7373F-866B-422B-A7B1-75A97A2A881E}" type="slidenum">
              <a:rPr lang="de-DE" sz="1100">
                <a:latin typeface="Times" pitchFamily="18" charset="0"/>
              </a:rPr>
              <a:pPr/>
              <a:t>54</a:t>
            </a:fld>
            <a:endParaRPr lang="de-DE" sz="1100">
              <a:latin typeface="Times"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342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3CA719E3-E61D-4F51-8701-6BC6A8AD4EA2}" type="slidenum">
              <a:rPr lang="de-DE" sz="1100">
                <a:latin typeface="Times" pitchFamily="18" charset="0"/>
              </a:rPr>
              <a:pPr/>
              <a:t>55</a:t>
            </a:fld>
            <a:endParaRPr lang="de-DE" sz="1100">
              <a:latin typeface="Times" pitchFamily="18"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445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27BFA8A-5BDD-4534-9087-B0F05CD21A2B}" type="slidenum">
              <a:rPr lang="de-DE" sz="1100">
                <a:latin typeface="Times" pitchFamily="18" charset="0"/>
              </a:rPr>
              <a:pPr/>
              <a:t>56</a:t>
            </a:fld>
            <a:endParaRPr lang="de-DE" sz="1100">
              <a:latin typeface="Times" pitchFamily="18"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p:spPr>
        <p:txBody>
          <a:bodyPr/>
          <a:lstStyle/>
          <a:p>
            <a:endParaRPr lang="de-DE"/>
          </a:p>
        </p:txBody>
      </p:sp>
      <p:sp>
        <p:nvSpPr>
          <p:cNvPr id="105476" name="Foliennummernplatzhalter 3"/>
          <p:cNvSpPr>
            <a:spLocks noGrp="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pPr eaLnBrk="1" hangingPunct="1"/>
            <a:fld id="{90DE0165-1D48-468C-B262-7149EA29C3AB}" type="slidenum">
              <a:rPr lang="de-DE" sz="1100">
                <a:latin typeface="Comic Sans MS" pitchFamily="66" charset="0"/>
              </a:rPr>
              <a:pPr eaLnBrk="1" hangingPunct="1"/>
              <a:t>57</a:t>
            </a:fld>
            <a:endParaRPr lang="de-DE" sz="1100">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349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422B341-AF96-498A-8631-EB1720535C00}" type="slidenum">
              <a:rPr lang="de-DE" sz="1100">
                <a:latin typeface="Times" pitchFamily="18" charset="0"/>
              </a:rPr>
              <a:pPr/>
              <a:t>6</a:t>
            </a:fld>
            <a:endParaRPr lang="de-DE" sz="1100">
              <a:latin typeface="Times" pitchFamily="18"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649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DBB456ED-F44C-4D4A-A751-0E497CA04876}" type="slidenum">
              <a:rPr lang="de-DE" sz="1100">
                <a:latin typeface="Times" pitchFamily="18" charset="0"/>
              </a:rPr>
              <a:pPr/>
              <a:t>58</a:t>
            </a:fld>
            <a:endParaRPr lang="de-DE" sz="1100">
              <a:latin typeface="Times" pitchFamily="18"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hteck 1031"/>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pPr eaLnBrk="1" hangingPunct="1"/>
            <a:fld id="{6799BED7-E926-4288-94F7-56AB78E612AA}" type="slidenum">
              <a:rPr lang="de-DE" sz="1100">
                <a:latin typeface="Comic Sans MS" pitchFamily="66" charset="0"/>
              </a:rPr>
              <a:pPr eaLnBrk="1" hangingPunct="1"/>
              <a:t>59</a:t>
            </a:fld>
            <a:endParaRPr lang="de-DE" sz="1100">
              <a:latin typeface="Comic Sans MS"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758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6C9D6D9D-747B-400D-B873-835A473461F8}" type="slidenum">
              <a:rPr lang="de-DE" sz="1100">
                <a:latin typeface="Times" pitchFamily="18" charset="0"/>
              </a:rPr>
              <a:pPr/>
              <a:t>7</a:t>
            </a:fld>
            <a:endParaRPr lang="de-DE" sz="1100">
              <a:latin typeface="Times" pitchFamily="18"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xfrm>
            <a:off x="896002" y="4645207"/>
            <a:ext cx="4853338" cy="464034"/>
          </a:xfrm>
          <a:noFill/>
        </p:spPr>
        <p:txBody>
          <a:bodyPr/>
          <a:lstStyle/>
          <a:p>
            <a:pPr eaLnBrk="1" hangingPunct="1"/>
            <a:r>
              <a:rPr lang="de-DE" altLang="de-DE"/>
              <a:t>Wählerverzeichnis sorgfältig führen: Wer falschen Vermerk nachweisen könnte, dürfte wählen!</a:t>
            </a:r>
          </a:p>
        </p:txBody>
      </p:sp>
      <p:sp>
        <p:nvSpPr>
          <p:cNvPr id="71684" name="Foliennummernplatzhalter 3"/>
          <p:cNvSpPr>
            <a:spLocks noGrp="1"/>
          </p:cNvSpPr>
          <p:nvPr>
            <p:ph type="sldNum" sz="quarter" idx="5"/>
          </p:nvPr>
        </p:nvSpPr>
        <p:spPr>
          <a:noFill/>
        </p:spPr>
        <p:txBody>
          <a:bodyPr/>
          <a:lstStyle>
            <a:lvl1pPr eaLnBrk="0" hangingPunct="0">
              <a:spcBef>
                <a:spcPct val="30000"/>
              </a:spcBef>
              <a:defRPr kumimoji="1" sz="1100">
                <a:solidFill>
                  <a:schemeClr val="tx1"/>
                </a:solidFill>
                <a:latin typeface="Times New Roman" pitchFamily="18" charset="0"/>
              </a:defRPr>
            </a:lvl1pPr>
            <a:lvl2pPr marL="736307" indent="-283195" eaLnBrk="0" hangingPunct="0">
              <a:spcBef>
                <a:spcPct val="30000"/>
              </a:spcBef>
              <a:defRPr kumimoji="1" sz="1100">
                <a:solidFill>
                  <a:schemeClr val="tx1"/>
                </a:solidFill>
                <a:latin typeface="Times New Roman" pitchFamily="18" charset="0"/>
              </a:defRPr>
            </a:lvl2pPr>
            <a:lvl3pPr marL="1132779" indent="-226556" eaLnBrk="0" hangingPunct="0">
              <a:spcBef>
                <a:spcPct val="30000"/>
              </a:spcBef>
              <a:defRPr kumimoji="1" sz="1100">
                <a:solidFill>
                  <a:schemeClr val="tx1"/>
                </a:solidFill>
                <a:latin typeface="Times New Roman" pitchFamily="18" charset="0"/>
              </a:defRPr>
            </a:lvl3pPr>
            <a:lvl4pPr marL="1585891" indent="-226556" eaLnBrk="0" hangingPunct="0">
              <a:spcBef>
                <a:spcPct val="30000"/>
              </a:spcBef>
              <a:defRPr kumimoji="1" sz="1100">
                <a:solidFill>
                  <a:schemeClr val="tx1"/>
                </a:solidFill>
                <a:latin typeface="Times New Roman" pitchFamily="18" charset="0"/>
              </a:defRPr>
            </a:lvl4pPr>
            <a:lvl5pPr marL="2039001" indent="-226556" eaLnBrk="0" hangingPunct="0">
              <a:spcBef>
                <a:spcPct val="30000"/>
              </a:spcBef>
              <a:defRPr kumimoji="1" sz="1100">
                <a:solidFill>
                  <a:schemeClr val="tx1"/>
                </a:solidFill>
                <a:latin typeface="Times New Roman" pitchFamily="18" charset="0"/>
              </a:defRPr>
            </a:lvl5pPr>
            <a:lvl6pPr marL="2492113" indent="-226556" eaLnBrk="0" fontAlgn="base" hangingPunct="0">
              <a:spcBef>
                <a:spcPct val="30000"/>
              </a:spcBef>
              <a:spcAft>
                <a:spcPct val="0"/>
              </a:spcAft>
              <a:defRPr kumimoji="1" sz="1100">
                <a:solidFill>
                  <a:schemeClr val="tx1"/>
                </a:solidFill>
                <a:latin typeface="Times New Roman" pitchFamily="18" charset="0"/>
              </a:defRPr>
            </a:lvl6pPr>
            <a:lvl7pPr marL="2945223" indent="-226556" eaLnBrk="0" fontAlgn="base" hangingPunct="0">
              <a:spcBef>
                <a:spcPct val="30000"/>
              </a:spcBef>
              <a:spcAft>
                <a:spcPct val="0"/>
              </a:spcAft>
              <a:defRPr kumimoji="1" sz="1100">
                <a:solidFill>
                  <a:schemeClr val="tx1"/>
                </a:solidFill>
                <a:latin typeface="Times New Roman" pitchFamily="18" charset="0"/>
              </a:defRPr>
            </a:lvl7pPr>
            <a:lvl8pPr marL="3398337" indent="-226556" eaLnBrk="0" fontAlgn="base" hangingPunct="0">
              <a:spcBef>
                <a:spcPct val="30000"/>
              </a:spcBef>
              <a:spcAft>
                <a:spcPct val="0"/>
              </a:spcAft>
              <a:defRPr kumimoji="1" sz="1100">
                <a:solidFill>
                  <a:schemeClr val="tx1"/>
                </a:solidFill>
                <a:latin typeface="Times New Roman" pitchFamily="18" charset="0"/>
              </a:defRPr>
            </a:lvl8pPr>
            <a:lvl9pPr marL="3851449" indent="-226556" eaLnBrk="0" fontAlgn="base" hangingPunct="0">
              <a:spcBef>
                <a:spcPct val="30000"/>
              </a:spcBef>
              <a:spcAft>
                <a:spcPct val="0"/>
              </a:spcAft>
              <a:defRPr kumimoji="1" sz="1100">
                <a:solidFill>
                  <a:schemeClr val="tx1"/>
                </a:solidFill>
                <a:latin typeface="Times New Roman" pitchFamily="18" charset="0"/>
              </a:defRPr>
            </a:lvl9pPr>
          </a:lstStyle>
          <a:p>
            <a:pPr eaLnBrk="1" hangingPunct="1">
              <a:spcBef>
                <a:spcPct val="50000"/>
              </a:spcBef>
            </a:pPr>
            <a:fld id="{4A4913BC-6111-4793-8B6D-BE7D69FD72AD}" type="slidenum">
              <a:rPr kumimoji="0" lang="de-DE" altLang="de-DE" smtClean="0">
                <a:latin typeface="Comic Sans MS" pitchFamily="66" charset="0"/>
              </a:rPr>
              <a:pPr eaLnBrk="1" hangingPunct="1">
                <a:spcBef>
                  <a:spcPct val="50000"/>
                </a:spcBef>
              </a:pPr>
              <a:t>8</a:t>
            </a:fld>
            <a:endParaRPr kumimoji="0" lang="de-DE" altLang="de-DE">
              <a:latin typeface="Comic Sans MS"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xfrm>
            <a:off x="896002" y="4645207"/>
            <a:ext cx="4853338" cy="464034"/>
          </a:xfrm>
          <a:noFill/>
        </p:spPr>
        <p:txBody>
          <a:bodyPr/>
          <a:lstStyle/>
          <a:p>
            <a:pPr eaLnBrk="1" hangingPunct="1"/>
            <a:r>
              <a:rPr lang="de-DE" altLang="de-DE"/>
              <a:t>Wählerverzeichnis sorgfältig führen: Wer falschen Vermerk nachweisen könnte, dürfte wählen!</a:t>
            </a:r>
          </a:p>
        </p:txBody>
      </p:sp>
      <p:sp>
        <p:nvSpPr>
          <p:cNvPr id="71684" name="Foliennummernplatzhalter 3"/>
          <p:cNvSpPr>
            <a:spLocks noGrp="1"/>
          </p:cNvSpPr>
          <p:nvPr>
            <p:ph type="sldNum" sz="quarter" idx="5"/>
          </p:nvPr>
        </p:nvSpPr>
        <p:spPr>
          <a:noFill/>
        </p:spPr>
        <p:txBody>
          <a:bodyPr/>
          <a:lstStyle>
            <a:lvl1pPr eaLnBrk="0" hangingPunct="0">
              <a:spcBef>
                <a:spcPct val="30000"/>
              </a:spcBef>
              <a:defRPr kumimoji="1" sz="1100">
                <a:solidFill>
                  <a:schemeClr val="tx1"/>
                </a:solidFill>
                <a:latin typeface="Times New Roman" pitchFamily="18" charset="0"/>
              </a:defRPr>
            </a:lvl1pPr>
            <a:lvl2pPr marL="736307" indent="-283195" eaLnBrk="0" hangingPunct="0">
              <a:spcBef>
                <a:spcPct val="30000"/>
              </a:spcBef>
              <a:defRPr kumimoji="1" sz="1100">
                <a:solidFill>
                  <a:schemeClr val="tx1"/>
                </a:solidFill>
                <a:latin typeface="Times New Roman" pitchFamily="18" charset="0"/>
              </a:defRPr>
            </a:lvl2pPr>
            <a:lvl3pPr marL="1132779" indent="-226556" eaLnBrk="0" hangingPunct="0">
              <a:spcBef>
                <a:spcPct val="30000"/>
              </a:spcBef>
              <a:defRPr kumimoji="1" sz="1100">
                <a:solidFill>
                  <a:schemeClr val="tx1"/>
                </a:solidFill>
                <a:latin typeface="Times New Roman" pitchFamily="18" charset="0"/>
              </a:defRPr>
            </a:lvl3pPr>
            <a:lvl4pPr marL="1585891" indent="-226556" eaLnBrk="0" hangingPunct="0">
              <a:spcBef>
                <a:spcPct val="30000"/>
              </a:spcBef>
              <a:defRPr kumimoji="1" sz="1100">
                <a:solidFill>
                  <a:schemeClr val="tx1"/>
                </a:solidFill>
                <a:latin typeface="Times New Roman" pitchFamily="18" charset="0"/>
              </a:defRPr>
            </a:lvl4pPr>
            <a:lvl5pPr marL="2039001" indent="-226556" eaLnBrk="0" hangingPunct="0">
              <a:spcBef>
                <a:spcPct val="30000"/>
              </a:spcBef>
              <a:defRPr kumimoji="1" sz="1100">
                <a:solidFill>
                  <a:schemeClr val="tx1"/>
                </a:solidFill>
                <a:latin typeface="Times New Roman" pitchFamily="18" charset="0"/>
              </a:defRPr>
            </a:lvl5pPr>
            <a:lvl6pPr marL="2492113" indent="-226556" eaLnBrk="0" fontAlgn="base" hangingPunct="0">
              <a:spcBef>
                <a:spcPct val="30000"/>
              </a:spcBef>
              <a:spcAft>
                <a:spcPct val="0"/>
              </a:spcAft>
              <a:defRPr kumimoji="1" sz="1100">
                <a:solidFill>
                  <a:schemeClr val="tx1"/>
                </a:solidFill>
                <a:latin typeface="Times New Roman" pitchFamily="18" charset="0"/>
              </a:defRPr>
            </a:lvl6pPr>
            <a:lvl7pPr marL="2945223" indent="-226556" eaLnBrk="0" fontAlgn="base" hangingPunct="0">
              <a:spcBef>
                <a:spcPct val="30000"/>
              </a:spcBef>
              <a:spcAft>
                <a:spcPct val="0"/>
              </a:spcAft>
              <a:defRPr kumimoji="1" sz="1100">
                <a:solidFill>
                  <a:schemeClr val="tx1"/>
                </a:solidFill>
                <a:latin typeface="Times New Roman" pitchFamily="18" charset="0"/>
              </a:defRPr>
            </a:lvl7pPr>
            <a:lvl8pPr marL="3398337" indent="-226556" eaLnBrk="0" fontAlgn="base" hangingPunct="0">
              <a:spcBef>
                <a:spcPct val="30000"/>
              </a:spcBef>
              <a:spcAft>
                <a:spcPct val="0"/>
              </a:spcAft>
              <a:defRPr kumimoji="1" sz="1100">
                <a:solidFill>
                  <a:schemeClr val="tx1"/>
                </a:solidFill>
                <a:latin typeface="Times New Roman" pitchFamily="18" charset="0"/>
              </a:defRPr>
            </a:lvl8pPr>
            <a:lvl9pPr marL="3851449" indent="-226556" eaLnBrk="0" fontAlgn="base" hangingPunct="0">
              <a:spcBef>
                <a:spcPct val="30000"/>
              </a:spcBef>
              <a:spcAft>
                <a:spcPct val="0"/>
              </a:spcAft>
              <a:defRPr kumimoji="1" sz="1100">
                <a:solidFill>
                  <a:schemeClr val="tx1"/>
                </a:solidFill>
                <a:latin typeface="Times New Roman" pitchFamily="18" charset="0"/>
              </a:defRPr>
            </a:lvl9pPr>
          </a:lstStyle>
          <a:p>
            <a:pPr eaLnBrk="1" hangingPunct="1">
              <a:spcBef>
                <a:spcPct val="50000"/>
              </a:spcBef>
            </a:pPr>
            <a:fld id="{4A4913BC-6111-4793-8B6D-BE7D69FD72AD}" type="slidenum">
              <a:rPr kumimoji="0" lang="de-DE" altLang="de-DE" smtClean="0">
                <a:latin typeface="Comic Sans MS" pitchFamily="66" charset="0"/>
              </a:rPr>
              <a:pPr eaLnBrk="1" hangingPunct="1">
                <a:spcBef>
                  <a:spcPct val="50000"/>
                </a:spcBef>
              </a:pPr>
              <a:t>9</a:t>
            </a:fld>
            <a:endParaRPr kumimoji="0" lang="de-DE" altLang="de-DE">
              <a:latin typeface="Comic Sans MS"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xfrm>
            <a:off x="896002" y="4645207"/>
            <a:ext cx="4853338" cy="464034"/>
          </a:xfrm>
          <a:noFill/>
        </p:spPr>
        <p:txBody>
          <a:bodyPr/>
          <a:lstStyle/>
          <a:p>
            <a:pPr eaLnBrk="1" hangingPunct="1"/>
            <a:r>
              <a:rPr lang="de-DE" altLang="de-DE"/>
              <a:t>Wählerverzeichnis sorgfältig führen: Wer falschen Vermerk nachweisen könnte, dürfte wählen!</a:t>
            </a:r>
          </a:p>
        </p:txBody>
      </p:sp>
      <p:sp>
        <p:nvSpPr>
          <p:cNvPr id="71684" name="Foliennummernplatzhalter 3"/>
          <p:cNvSpPr>
            <a:spLocks noGrp="1"/>
          </p:cNvSpPr>
          <p:nvPr>
            <p:ph type="sldNum" sz="quarter" idx="5"/>
          </p:nvPr>
        </p:nvSpPr>
        <p:spPr>
          <a:noFill/>
        </p:spPr>
        <p:txBody>
          <a:bodyPr/>
          <a:lstStyle>
            <a:lvl1pPr eaLnBrk="0" hangingPunct="0">
              <a:spcBef>
                <a:spcPct val="30000"/>
              </a:spcBef>
              <a:defRPr kumimoji="1" sz="1100">
                <a:solidFill>
                  <a:schemeClr val="tx1"/>
                </a:solidFill>
                <a:latin typeface="Times New Roman" pitchFamily="18" charset="0"/>
              </a:defRPr>
            </a:lvl1pPr>
            <a:lvl2pPr marL="736307" indent="-283195" eaLnBrk="0" hangingPunct="0">
              <a:spcBef>
                <a:spcPct val="30000"/>
              </a:spcBef>
              <a:defRPr kumimoji="1" sz="1100">
                <a:solidFill>
                  <a:schemeClr val="tx1"/>
                </a:solidFill>
                <a:latin typeface="Times New Roman" pitchFamily="18" charset="0"/>
              </a:defRPr>
            </a:lvl2pPr>
            <a:lvl3pPr marL="1132779" indent="-226556" eaLnBrk="0" hangingPunct="0">
              <a:spcBef>
                <a:spcPct val="30000"/>
              </a:spcBef>
              <a:defRPr kumimoji="1" sz="1100">
                <a:solidFill>
                  <a:schemeClr val="tx1"/>
                </a:solidFill>
                <a:latin typeface="Times New Roman" pitchFamily="18" charset="0"/>
              </a:defRPr>
            </a:lvl3pPr>
            <a:lvl4pPr marL="1585891" indent="-226556" eaLnBrk="0" hangingPunct="0">
              <a:spcBef>
                <a:spcPct val="30000"/>
              </a:spcBef>
              <a:defRPr kumimoji="1" sz="1100">
                <a:solidFill>
                  <a:schemeClr val="tx1"/>
                </a:solidFill>
                <a:latin typeface="Times New Roman" pitchFamily="18" charset="0"/>
              </a:defRPr>
            </a:lvl4pPr>
            <a:lvl5pPr marL="2039001" indent="-226556" eaLnBrk="0" hangingPunct="0">
              <a:spcBef>
                <a:spcPct val="30000"/>
              </a:spcBef>
              <a:defRPr kumimoji="1" sz="1100">
                <a:solidFill>
                  <a:schemeClr val="tx1"/>
                </a:solidFill>
                <a:latin typeface="Times New Roman" pitchFamily="18" charset="0"/>
              </a:defRPr>
            </a:lvl5pPr>
            <a:lvl6pPr marL="2492113" indent="-226556" eaLnBrk="0" fontAlgn="base" hangingPunct="0">
              <a:spcBef>
                <a:spcPct val="30000"/>
              </a:spcBef>
              <a:spcAft>
                <a:spcPct val="0"/>
              </a:spcAft>
              <a:defRPr kumimoji="1" sz="1100">
                <a:solidFill>
                  <a:schemeClr val="tx1"/>
                </a:solidFill>
                <a:latin typeface="Times New Roman" pitchFamily="18" charset="0"/>
              </a:defRPr>
            </a:lvl6pPr>
            <a:lvl7pPr marL="2945223" indent="-226556" eaLnBrk="0" fontAlgn="base" hangingPunct="0">
              <a:spcBef>
                <a:spcPct val="30000"/>
              </a:spcBef>
              <a:spcAft>
                <a:spcPct val="0"/>
              </a:spcAft>
              <a:defRPr kumimoji="1" sz="1100">
                <a:solidFill>
                  <a:schemeClr val="tx1"/>
                </a:solidFill>
                <a:latin typeface="Times New Roman" pitchFamily="18" charset="0"/>
              </a:defRPr>
            </a:lvl7pPr>
            <a:lvl8pPr marL="3398337" indent="-226556" eaLnBrk="0" fontAlgn="base" hangingPunct="0">
              <a:spcBef>
                <a:spcPct val="30000"/>
              </a:spcBef>
              <a:spcAft>
                <a:spcPct val="0"/>
              </a:spcAft>
              <a:defRPr kumimoji="1" sz="1100">
                <a:solidFill>
                  <a:schemeClr val="tx1"/>
                </a:solidFill>
                <a:latin typeface="Times New Roman" pitchFamily="18" charset="0"/>
              </a:defRPr>
            </a:lvl8pPr>
            <a:lvl9pPr marL="3851449" indent="-226556" eaLnBrk="0" fontAlgn="base" hangingPunct="0">
              <a:spcBef>
                <a:spcPct val="30000"/>
              </a:spcBef>
              <a:spcAft>
                <a:spcPct val="0"/>
              </a:spcAft>
              <a:defRPr kumimoji="1" sz="1100">
                <a:solidFill>
                  <a:schemeClr val="tx1"/>
                </a:solidFill>
                <a:latin typeface="Times New Roman" pitchFamily="18" charset="0"/>
              </a:defRPr>
            </a:lvl9pPr>
          </a:lstStyle>
          <a:p>
            <a:pPr eaLnBrk="1" hangingPunct="1">
              <a:spcBef>
                <a:spcPct val="50000"/>
              </a:spcBef>
            </a:pPr>
            <a:fld id="{4A4913BC-6111-4793-8B6D-BE7D69FD72AD}" type="slidenum">
              <a:rPr kumimoji="0" lang="de-DE" altLang="de-DE" smtClean="0">
                <a:latin typeface="Comic Sans MS" pitchFamily="66" charset="0"/>
              </a:rPr>
              <a:pPr eaLnBrk="1" hangingPunct="1">
                <a:spcBef>
                  <a:spcPct val="50000"/>
                </a:spcBef>
              </a:pPr>
              <a:t>10</a:t>
            </a:fld>
            <a:endParaRPr kumimoji="0" lang="de-DE" altLang="de-DE">
              <a:latin typeface="Comic Sans MS"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060DBBAA-3FE6-4F65-9BDE-54CE7C54E3CE}" type="datetime1">
              <a:rPr lang="de-DE" smtClean="0"/>
              <a:t>10.05.2022</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84A04FD8-E0CC-4ABC-B405-D15E1445D777}" type="slidenum">
              <a:rPr lang="de-DE"/>
              <a:pPr>
                <a:defRPr/>
              </a:pPr>
              <a:t>‹Nr.›</a:t>
            </a:fld>
            <a:endParaRPr lang="de-DE"/>
          </a:p>
        </p:txBody>
      </p:sp>
    </p:spTree>
    <p:extLst>
      <p:ext uri="{BB962C8B-B14F-4D97-AF65-F5344CB8AC3E}">
        <p14:creationId xmlns:p14="http://schemas.microsoft.com/office/powerpoint/2010/main" val="422331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4949C5D3-156F-4FA5-80F2-00431388F839}" type="datetime1">
              <a:rPr lang="de-DE" smtClean="0"/>
              <a:t>10.05.2022</a:t>
            </a:fld>
            <a:endParaRPr lang="de-DE"/>
          </a:p>
        </p:txBody>
      </p:sp>
      <p:sp>
        <p:nvSpPr>
          <p:cNvPr id="7" name="Foliennummernplatzhalter 5"/>
          <p:cNvSpPr>
            <a:spLocks noGrp="1"/>
          </p:cNvSpPr>
          <p:nvPr>
            <p:ph type="sldNum" sz="quarter" idx="12"/>
          </p:nvPr>
        </p:nvSpPr>
        <p:spPr/>
        <p:txBody>
          <a:bodyPr/>
          <a:lstStyle>
            <a:lvl1pPr>
              <a:defRPr/>
            </a:lvl1pPr>
          </a:lstStyle>
          <a:p>
            <a:pPr>
              <a:defRPr/>
            </a:pPr>
            <a:fld id="{EAFAE994-0496-48D2-9A1A-1F8F24E2F615}" type="slidenum">
              <a:rPr lang="de-DE"/>
              <a:pPr>
                <a:defRPr/>
              </a:pPr>
              <a:t>‹Nr.›</a:t>
            </a:fld>
            <a:endParaRPr lang="de-DE"/>
          </a:p>
        </p:txBody>
      </p:sp>
      <p:sp>
        <p:nvSpPr>
          <p:cNvPr id="8" name="Fußzeilenplatzhalter 4">
            <a:extLst>
              <a:ext uri="{FF2B5EF4-FFF2-40B4-BE49-F238E27FC236}">
                <a16:creationId xmlns:a16="http://schemas.microsoft.com/office/drawing/2014/main" id="{87C7521C-3675-49CF-8CCF-003018500B3E}"/>
              </a:ext>
            </a:extLst>
          </p:cNvPr>
          <p:cNvSpPr>
            <a:spLocks noGrp="1"/>
          </p:cNvSpPr>
          <p:nvPr>
            <p:ph type="ftr" sz="quarter" idx="11"/>
          </p:nvPr>
        </p:nvSpPr>
        <p:spPr>
          <a:xfrm>
            <a:off x="3124200" y="6376243"/>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291808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7F206B1-6586-4E6F-9CC3-C861C5F8AC2C}" type="datetime1">
              <a:rPr lang="de-DE" smtClean="0"/>
              <a:t>10.05.2022</a:t>
            </a:fld>
            <a:endParaRPr lang="de-DE"/>
          </a:p>
        </p:txBody>
      </p:sp>
      <p:sp>
        <p:nvSpPr>
          <p:cNvPr id="6" name="Foliennummernplatzhalter 5"/>
          <p:cNvSpPr>
            <a:spLocks noGrp="1"/>
          </p:cNvSpPr>
          <p:nvPr>
            <p:ph type="sldNum" sz="quarter" idx="12"/>
          </p:nvPr>
        </p:nvSpPr>
        <p:spPr/>
        <p:txBody>
          <a:bodyPr/>
          <a:lstStyle>
            <a:lvl1pPr>
              <a:defRPr/>
            </a:lvl1pPr>
          </a:lstStyle>
          <a:p>
            <a:pPr>
              <a:defRPr/>
            </a:pPr>
            <a:fld id="{D7376A5F-2C85-4909-B45F-91892A5E1152}" type="slidenum">
              <a:rPr lang="de-DE"/>
              <a:pPr>
                <a:defRPr/>
              </a:pPr>
              <a:t>‹Nr.›</a:t>
            </a:fld>
            <a:endParaRPr lang="de-DE"/>
          </a:p>
        </p:txBody>
      </p:sp>
      <p:sp>
        <p:nvSpPr>
          <p:cNvPr id="7" name="Fußzeilenplatzhalter 4">
            <a:extLst>
              <a:ext uri="{FF2B5EF4-FFF2-40B4-BE49-F238E27FC236}">
                <a16:creationId xmlns:a16="http://schemas.microsoft.com/office/drawing/2014/main" id="{2745EB76-2BFE-4138-A5DA-ECE5204DEB77}"/>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333966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60F18B97-4724-4DD7-83B2-724CD5604F39}" type="datetime1">
              <a:rPr lang="de-DE" smtClean="0"/>
              <a:t>10.05.2022</a:t>
            </a:fld>
            <a:endParaRPr lang="de-DE"/>
          </a:p>
        </p:txBody>
      </p:sp>
      <p:sp>
        <p:nvSpPr>
          <p:cNvPr id="6" name="Foliennummernplatzhalter 5"/>
          <p:cNvSpPr>
            <a:spLocks noGrp="1"/>
          </p:cNvSpPr>
          <p:nvPr>
            <p:ph type="sldNum" sz="quarter" idx="12"/>
          </p:nvPr>
        </p:nvSpPr>
        <p:spPr/>
        <p:txBody>
          <a:bodyPr/>
          <a:lstStyle>
            <a:lvl1pPr>
              <a:defRPr/>
            </a:lvl1pPr>
          </a:lstStyle>
          <a:p>
            <a:pPr>
              <a:defRPr/>
            </a:pPr>
            <a:fld id="{27B421CD-05EA-42DF-A77A-52B03079C267}" type="slidenum">
              <a:rPr lang="de-DE"/>
              <a:pPr>
                <a:defRPr/>
              </a:pPr>
              <a:t>‹Nr.›</a:t>
            </a:fld>
            <a:endParaRPr lang="de-DE"/>
          </a:p>
        </p:txBody>
      </p:sp>
      <p:sp>
        <p:nvSpPr>
          <p:cNvPr id="7" name="Fußzeilenplatzhalter 4">
            <a:extLst>
              <a:ext uri="{FF2B5EF4-FFF2-40B4-BE49-F238E27FC236}">
                <a16:creationId xmlns:a16="http://schemas.microsoft.com/office/drawing/2014/main" id="{6975A0E0-5A1E-4F57-AAE9-29975306EB7B}"/>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2009611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914" name="Rechteck 2"/>
          <p:cNvSpPr>
            <a:spLocks noGrp="1" noChangeArrowheads="1"/>
          </p:cNvSpPr>
          <p:nvPr>
            <p:ph type="ctrTitle"/>
          </p:nvPr>
        </p:nvSpPr>
        <p:spPr>
          <a:xfrm>
            <a:off x="914400" y="685800"/>
            <a:ext cx="7721600" cy="1143000"/>
          </a:xfrm>
        </p:spPr>
        <p:txBody>
          <a:bodyPr/>
          <a:lstStyle>
            <a:lvl1pPr>
              <a:defRPr/>
            </a:lvl1pPr>
          </a:lstStyle>
          <a:p>
            <a:pPr lvl="0"/>
            <a:r>
              <a:rPr lang="en-US" noProof="0"/>
              <a:t>Hier klicken, um Master-Titelformat zu bearbeiten.</a:t>
            </a:r>
          </a:p>
        </p:txBody>
      </p:sp>
      <p:sp>
        <p:nvSpPr>
          <p:cNvPr id="166915" name="Rechteck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n-US" noProof="0"/>
              <a:t>Hier klicken, um Master-Untertitelformat zu bearbeiten.</a:t>
            </a:r>
          </a:p>
        </p:txBody>
      </p:sp>
      <p:sp>
        <p:nvSpPr>
          <p:cNvPr id="5" name="Rechteck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hteck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r>
              <a:rPr lang="en-US"/>
              <a:t>(c) Stadt Gummersbach, Wahl </a:t>
            </a:r>
            <a:r>
              <a:rPr lang="en-US" err="1"/>
              <a:t>zum</a:t>
            </a:r>
            <a:r>
              <a:rPr lang="en-US"/>
              <a:t> </a:t>
            </a:r>
            <a:r>
              <a:rPr lang="en-US" err="1"/>
              <a:t>Landtag</a:t>
            </a:r>
            <a:r>
              <a:rPr lang="en-US"/>
              <a:t> 2010</a:t>
            </a:r>
          </a:p>
        </p:txBody>
      </p:sp>
      <p:sp>
        <p:nvSpPr>
          <p:cNvPr id="7" name="Rechteck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25D54686-52BB-4D6B-80B6-5E5C5CE83AB9}" type="slidenum">
              <a:rPr lang="en-US"/>
              <a:pPr>
                <a:defRPr/>
              </a:pPr>
              <a:t>‹Nr.›</a:t>
            </a:fld>
            <a:endParaRPr lang="en-US"/>
          </a:p>
        </p:txBody>
      </p:sp>
    </p:spTree>
    <p:extLst>
      <p:ext uri="{BB962C8B-B14F-4D97-AF65-F5344CB8AC3E}">
        <p14:creationId xmlns:p14="http://schemas.microsoft.com/office/powerpoint/2010/main" val="241785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4"/>
          <p:cNvSpPr>
            <a:spLocks noGrp="1" noChangeArrowheads="1"/>
          </p:cNvSpPr>
          <p:nvPr>
            <p:ph type="dt" sz="half" idx="10"/>
          </p:nvPr>
        </p:nvSpPr>
        <p:spPr>
          <a:ln/>
        </p:spPr>
        <p:txBody>
          <a:bodyPr/>
          <a:lstStyle>
            <a:lvl1pPr>
              <a:defRPr/>
            </a:lvl1pPr>
          </a:lstStyle>
          <a:p>
            <a:pPr>
              <a:defRPr/>
            </a:pPr>
            <a:endParaRPr lang="en-US"/>
          </a:p>
        </p:txBody>
      </p:sp>
      <p:sp>
        <p:nvSpPr>
          <p:cNvPr id="5"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6" name="Rechteck 6"/>
          <p:cNvSpPr>
            <a:spLocks noGrp="1" noChangeArrowheads="1"/>
          </p:cNvSpPr>
          <p:nvPr>
            <p:ph type="sldNum" sz="quarter" idx="12"/>
          </p:nvPr>
        </p:nvSpPr>
        <p:spPr>
          <a:ln/>
        </p:spPr>
        <p:txBody>
          <a:bodyPr/>
          <a:lstStyle>
            <a:lvl1pPr>
              <a:defRPr/>
            </a:lvl1pPr>
          </a:lstStyle>
          <a:p>
            <a:pPr>
              <a:defRPr/>
            </a:pPr>
            <a:fld id="{7EFABA82-FBE7-405B-89EC-4E0415564FBF}" type="slidenum">
              <a:rPr lang="en-US"/>
              <a:pPr>
                <a:defRPr/>
              </a:pPr>
              <a:t>‹Nr.›</a:t>
            </a:fld>
            <a:endParaRPr lang="en-US"/>
          </a:p>
        </p:txBody>
      </p:sp>
    </p:spTree>
    <p:extLst>
      <p:ext uri="{BB962C8B-B14F-4D97-AF65-F5344CB8AC3E}">
        <p14:creationId xmlns:p14="http://schemas.microsoft.com/office/powerpoint/2010/main" val="2767927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hteck 4"/>
          <p:cNvSpPr>
            <a:spLocks noGrp="1" noChangeArrowheads="1"/>
          </p:cNvSpPr>
          <p:nvPr>
            <p:ph type="dt" sz="half" idx="10"/>
          </p:nvPr>
        </p:nvSpPr>
        <p:spPr>
          <a:ln/>
        </p:spPr>
        <p:txBody>
          <a:bodyPr/>
          <a:lstStyle>
            <a:lvl1pPr>
              <a:defRPr/>
            </a:lvl1pPr>
          </a:lstStyle>
          <a:p>
            <a:pPr>
              <a:defRPr/>
            </a:pPr>
            <a:endParaRPr lang="en-US"/>
          </a:p>
        </p:txBody>
      </p:sp>
      <p:sp>
        <p:nvSpPr>
          <p:cNvPr id="5"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6" name="Rechteck 6"/>
          <p:cNvSpPr>
            <a:spLocks noGrp="1" noChangeArrowheads="1"/>
          </p:cNvSpPr>
          <p:nvPr>
            <p:ph type="sldNum" sz="quarter" idx="12"/>
          </p:nvPr>
        </p:nvSpPr>
        <p:spPr>
          <a:ln/>
        </p:spPr>
        <p:txBody>
          <a:bodyPr/>
          <a:lstStyle>
            <a:lvl1pPr>
              <a:defRPr/>
            </a:lvl1pPr>
          </a:lstStyle>
          <a:p>
            <a:pPr>
              <a:defRPr/>
            </a:pPr>
            <a:fld id="{962A933F-53D5-48C5-A46E-7544F60E4B7B}" type="slidenum">
              <a:rPr lang="en-US"/>
              <a:pPr>
                <a:defRPr/>
              </a:pPr>
              <a:t>‹Nr.›</a:t>
            </a:fld>
            <a:endParaRPr lang="en-US"/>
          </a:p>
        </p:txBody>
      </p:sp>
    </p:spTree>
    <p:extLst>
      <p:ext uri="{BB962C8B-B14F-4D97-AF65-F5344CB8AC3E}">
        <p14:creationId xmlns:p14="http://schemas.microsoft.com/office/powerpoint/2010/main" val="1603036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p:cNvSpPr>
            <a:spLocks noGrp="1" noChangeArrowheads="1"/>
          </p:cNvSpPr>
          <p:nvPr>
            <p:ph type="dt" sz="half" idx="10"/>
          </p:nvPr>
        </p:nvSpPr>
        <p:spPr>
          <a:ln/>
        </p:spPr>
        <p:txBody>
          <a:bodyPr/>
          <a:lstStyle>
            <a:lvl1pPr>
              <a:defRPr/>
            </a:lvl1pPr>
          </a:lstStyle>
          <a:p>
            <a:pPr>
              <a:defRPr/>
            </a:pPr>
            <a:endParaRPr lang="en-US"/>
          </a:p>
        </p:txBody>
      </p:sp>
      <p:sp>
        <p:nvSpPr>
          <p:cNvPr id="6"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7" name="Rechteck 6"/>
          <p:cNvSpPr>
            <a:spLocks noGrp="1" noChangeArrowheads="1"/>
          </p:cNvSpPr>
          <p:nvPr>
            <p:ph type="sldNum" sz="quarter" idx="12"/>
          </p:nvPr>
        </p:nvSpPr>
        <p:spPr>
          <a:ln/>
        </p:spPr>
        <p:txBody>
          <a:bodyPr/>
          <a:lstStyle>
            <a:lvl1pPr>
              <a:defRPr/>
            </a:lvl1pPr>
          </a:lstStyle>
          <a:p>
            <a:pPr>
              <a:defRPr/>
            </a:pPr>
            <a:fld id="{AD8A0204-168E-4703-AF0F-92CCFFD87020}" type="slidenum">
              <a:rPr lang="en-US"/>
              <a:pPr>
                <a:defRPr/>
              </a:pPr>
              <a:t>‹Nr.›</a:t>
            </a:fld>
            <a:endParaRPr lang="en-US"/>
          </a:p>
        </p:txBody>
      </p:sp>
    </p:spTree>
    <p:extLst>
      <p:ext uri="{BB962C8B-B14F-4D97-AF65-F5344CB8AC3E}">
        <p14:creationId xmlns:p14="http://schemas.microsoft.com/office/powerpoint/2010/main" val="414156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4"/>
          <p:cNvSpPr>
            <a:spLocks noGrp="1" noChangeArrowheads="1"/>
          </p:cNvSpPr>
          <p:nvPr>
            <p:ph type="dt" sz="half" idx="10"/>
          </p:nvPr>
        </p:nvSpPr>
        <p:spPr>
          <a:ln/>
        </p:spPr>
        <p:txBody>
          <a:bodyPr/>
          <a:lstStyle>
            <a:lvl1pPr>
              <a:defRPr/>
            </a:lvl1pPr>
          </a:lstStyle>
          <a:p>
            <a:pPr>
              <a:defRPr/>
            </a:pPr>
            <a:endParaRPr lang="en-US"/>
          </a:p>
        </p:txBody>
      </p:sp>
      <p:sp>
        <p:nvSpPr>
          <p:cNvPr id="8"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9" name="Rechteck 6"/>
          <p:cNvSpPr>
            <a:spLocks noGrp="1" noChangeArrowheads="1"/>
          </p:cNvSpPr>
          <p:nvPr>
            <p:ph type="sldNum" sz="quarter" idx="12"/>
          </p:nvPr>
        </p:nvSpPr>
        <p:spPr>
          <a:ln/>
        </p:spPr>
        <p:txBody>
          <a:bodyPr/>
          <a:lstStyle>
            <a:lvl1pPr>
              <a:defRPr/>
            </a:lvl1pPr>
          </a:lstStyle>
          <a:p>
            <a:pPr>
              <a:defRPr/>
            </a:pPr>
            <a:fld id="{2009B847-B6CE-457F-9251-A20630CF5E9F}" type="slidenum">
              <a:rPr lang="en-US"/>
              <a:pPr>
                <a:defRPr/>
              </a:pPr>
              <a:t>‹Nr.›</a:t>
            </a:fld>
            <a:endParaRPr lang="en-US"/>
          </a:p>
        </p:txBody>
      </p:sp>
    </p:spTree>
    <p:extLst>
      <p:ext uri="{BB962C8B-B14F-4D97-AF65-F5344CB8AC3E}">
        <p14:creationId xmlns:p14="http://schemas.microsoft.com/office/powerpoint/2010/main" val="280373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hteck 4"/>
          <p:cNvSpPr>
            <a:spLocks noGrp="1" noChangeArrowheads="1"/>
          </p:cNvSpPr>
          <p:nvPr>
            <p:ph type="dt" sz="half" idx="10"/>
          </p:nvPr>
        </p:nvSpPr>
        <p:spPr/>
        <p:txBody>
          <a:bodyPr/>
          <a:lstStyle>
            <a:lvl1pPr>
              <a:defRPr/>
            </a:lvl1pPr>
          </a:lstStyle>
          <a:p>
            <a:pPr>
              <a:defRPr/>
            </a:pPr>
            <a:endParaRPr lang="en-US"/>
          </a:p>
        </p:txBody>
      </p:sp>
      <p:sp>
        <p:nvSpPr>
          <p:cNvPr id="4" name="Rechteck 5"/>
          <p:cNvSpPr>
            <a:spLocks noGrp="1" noChangeArrowheads="1"/>
          </p:cNvSpPr>
          <p:nvPr>
            <p:ph type="ftr" sz="quarter" idx="11"/>
          </p:nvPr>
        </p:nvSpPr>
        <p:spPr/>
        <p:txBody>
          <a:bodyPr/>
          <a:lstStyle>
            <a:lvl1pPr>
              <a:defRPr smtClean="0"/>
            </a:lvl1pPr>
          </a:lstStyle>
          <a:p>
            <a:pPr>
              <a:defRPr/>
            </a:pPr>
            <a:r>
              <a:rPr lang="en-US" dirty="0"/>
              <a:t>(c) </a:t>
            </a:r>
            <a:r>
              <a:rPr lang="en-US" dirty="0" err="1"/>
              <a:t>Stadt</a:t>
            </a:r>
            <a:r>
              <a:rPr lang="en-US" dirty="0"/>
              <a:t> </a:t>
            </a:r>
            <a:r>
              <a:rPr lang="en-US" dirty="0" err="1"/>
              <a:t>Gummersbach</a:t>
            </a:r>
            <a:r>
              <a:rPr lang="en-US" dirty="0"/>
              <a:t>, Wahl </a:t>
            </a:r>
            <a:r>
              <a:rPr lang="en-US" dirty="0" err="1"/>
              <a:t>zum</a:t>
            </a:r>
            <a:r>
              <a:rPr lang="en-US" dirty="0"/>
              <a:t> </a:t>
            </a:r>
            <a:r>
              <a:rPr lang="en-US" dirty="0" err="1"/>
              <a:t>Landtag</a:t>
            </a:r>
            <a:r>
              <a:rPr lang="en-US" dirty="0"/>
              <a:t> 2017</a:t>
            </a:r>
          </a:p>
        </p:txBody>
      </p:sp>
      <p:sp>
        <p:nvSpPr>
          <p:cNvPr id="5" name="Rechteck 6"/>
          <p:cNvSpPr>
            <a:spLocks noGrp="1" noChangeArrowheads="1"/>
          </p:cNvSpPr>
          <p:nvPr>
            <p:ph type="sldNum" sz="quarter" idx="12"/>
          </p:nvPr>
        </p:nvSpPr>
        <p:spPr/>
        <p:txBody>
          <a:bodyPr/>
          <a:lstStyle>
            <a:lvl1pPr>
              <a:defRPr/>
            </a:lvl1pPr>
          </a:lstStyle>
          <a:p>
            <a:pPr>
              <a:defRPr/>
            </a:pPr>
            <a:fld id="{27E65C28-E883-4A9D-AAA0-54F1EEAF7943}" type="slidenum">
              <a:rPr lang="en-US"/>
              <a:pPr>
                <a:defRPr/>
              </a:pPr>
              <a:t>‹Nr.›</a:t>
            </a:fld>
            <a:endParaRPr lang="en-US"/>
          </a:p>
        </p:txBody>
      </p:sp>
    </p:spTree>
    <p:extLst>
      <p:ext uri="{BB962C8B-B14F-4D97-AF65-F5344CB8AC3E}">
        <p14:creationId xmlns:p14="http://schemas.microsoft.com/office/powerpoint/2010/main" val="369894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4"/>
          <p:cNvSpPr>
            <a:spLocks noGrp="1" noChangeArrowheads="1"/>
          </p:cNvSpPr>
          <p:nvPr>
            <p:ph type="dt" sz="half" idx="10"/>
          </p:nvPr>
        </p:nvSpPr>
        <p:spPr>
          <a:ln/>
        </p:spPr>
        <p:txBody>
          <a:bodyPr/>
          <a:lstStyle>
            <a:lvl1pPr>
              <a:defRPr/>
            </a:lvl1pPr>
          </a:lstStyle>
          <a:p>
            <a:pPr>
              <a:defRPr/>
            </a:pPr>
            <a:endParaRPr lang="en-US"/>
          </a:p>
        </p:txBody>
      </p:sp>
      <p:sp>
        <p:nvSpPr>
          <p:cNvPr id="3"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4" name="Rechteck 6"/>
          <p:cNvSpPr>
            <a:spLocks noGrp="1" noChangeArrowheads="1"/>
          </p:cNvSpPr>
          <p:nvPr>
            <p:ph type="sldNum" sz="quarter" idx="12"/>
          </p:nvPr>
        </p:nvSpPr>
        <p:spPr>
          <a:ln/>
        </p:spPr>
        <p:txBody>
          <a:bodyPr/>
          <a:lstStyle>
            <a:lvl1pPr>
              <a:defRPr/>
            </a:lvl1pPr>
          </a:lstStyle>
          <a:p>
            <a:pPr>
              <a:defRPr/>
            </a:pPr>
            <a:fld id="{C663F76E-8D55-4D49-8971-F9AEAF4E4082}" type="slidenum">
              <a:rPr lang="en-US"/>
              <a:pPr>
                <a:defRPr/>
              </a:pPr>
              <a:t>‹Nr.›</a:t>
            </a:fld>
            <a:endParaRPr lang="en-US"/>
          </a:p>
        </p:txBody>
      </p:sp>
    </p:spTree>
    <p:extLst>
      <p:ext uri="{BB962C8B-B14F-4D97-AF65-F5344CB8AC3E}">
        <p14:creationId xmlns:p14="http://schemas.microsoft.com/office/powerpoint/2010/main" val="198899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lvl1pPr>
              <a:defRPr/>
            </a:lvl1pPr>
          </a:lstStyle>
          <a:p>
            <a:pPr>
              <a:defRPr/>
            </a:pPr>
            <a:fld id="{323470FF-5CB9-42D8-BF02-48ED1F06DC0F}" type="datetime1">
              <a:rPr lang="de-DE" smtClean="0"/>
              <a:t>10.05.2022</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C2D20BC6-3630-4D9A-AF93-3AC8C718339B}" type="slidenum">
              <a:rPr lang="de-DE"/>
              <a:pPr>
                <a:defRPr/>
              </a:pPr>
              <a:t>‹Nr.›</a:t>
            </a:fld>
            <a:endParaRPr lang="de-DE"/>
          </a:p>
        </p:txBody>
      </p:sp>
    </p:spTree>
    <p:extLst>
      <p:ext uri="{BB962C8B-B14F-4D97-AF65-F5344CB8AC3E}">
        <p14:creationId xmlns:p14="http://schemas.microsoft.com/office/powerpoint/2010/main" val="912597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p:cNvSpPr>
            <a:spLocks noGrp="1" noChangeArrowheads="1"/>
          </p:cNvSpPr>
          <p:nvPr>
            <p:ph type="dt" sz="half" idx="10"/>
          </p:nvPr>
        </p:nvSpPr>
        <p:spPr>
          <a:ln/>
        </p:spPr>
        <p:txBody>
          <a:bodyPr/>
          <a:lstStyle>
            <a:lvl1pPr>
              <a:defRPr/>
            </a:lvl1pPr>
          </a:lstStyle>
          <a:p>
            <a:pPr>
              <a:defRPr/>
            </a:pPr>
            <a:endParaRPr lang="en-US"/>
          </a:p>
        </p:txBody>
      </p:sp>
      <p:sp>
        <p:nvSpPr>
          <p:cNvPr id="6"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7" name="Rechteck 6"/>
          <p:cNvSpPr>
            <a:spLocks noGrp="1" noChangeArrowheads="1"/>
          </p:cNvSpPr>
          <p:nvPr>
            <p:ph type="sldNum" sz="quarter" idx="12"/>
          </p:nvPr>
        </p:nvSpPr>
        <p:spPr>
          <a:ln/>
        </p:spPr>
        <p:txBody>
          <a:bodyPr/>
          <a:lstStyle>
            <a:lvl1pPr>
              <a:defRPr/>
            </a:lvl1pPr>
          </a:lstStyle>
          <a:p>
            <a:pPr>
              <a:defRPr/>
            </a:pPr>
            <a:fld id="{DD09674E-655E-405C-9475-0C59B24D94B8}" type="slidenum">
              <a:rPr lang="en-US"/>
              <a:pPr>
                <a:defRPr/>
              </a:pPr>
              <a:t>‹Nr.›</a:t>
            </a:fld>
            <a:endParaRPr lang="en-US"/>
          </a:p>
        </p:txBody>
      </p:sp>
    </p:spTree>
    <p:extLst>
      <p:ext uri="{BB962C8B-B14F-4D97-AF65-F5344CB8AC3E}">
        <p14:creationId xmlns:p14="http://schemas.microsoft.com/office/powerpoint/2010/main" val="2547400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p:cNvSpPr>
            <a:spLocks noGrp="1" noChangeArrowheads="1"/>
          </p:cNvSpPr>
          <p:nvPr>
            <p:ph type="dt" sz="half" idx="10"/>
          </p:nvPr>
        </p:nvSpPr>
        <p:spPr>
          <a:ln/>
        </p:spPr>
        <p:txBody>
          <a:bodyPr/>
          <a:lstStyle>
            <a:lvl1pPr>
              <a:defRPr/>
            </a:lvl1pPr>
          </a:lstStyle>
          <a:p>
            <a:pPr>
              <a:defRPr/>
            </a:pPr>
            <a:endParaRPr lang="en-US"/>
          </a:p>
        </p:txBody>
      </p:sp>
      <p:sp>
        <p:nvSpPr>
          <p:cNvPr id="6"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7" name="Rechteck 6"/>
          <p:cNvSpPr>
            <a:spLocks noGrp="1" noChangeArrowheads="1"/>
          </p:cNvSpPr>
          <p:nvPr>
            <p:ph type="sldNum" sz="quarter" idx="12"/>
          </p:nvPr>
        </p:nvSpPr>
        <p:spPr>
          <a:ln/>
        </p:spPr>
        <p:txBody>
          <a:bodyPr/>
          <a:lstStyle>
            <a:lvl1pPr>
              <a:defRPr/>
            </a:lvl1pPr>
          </a:lstStyle>
          <a:p>
            <a:pPr>
              <a:defRPr/>
            </a:pPr>
            <a:fld id="{954E88D4-D4FC-4EF8-BAE6-DE1D8BCB6051}" type="slidenum">
              <a:rPr lang="en-US"/>
              <a:pPr>
                <a:defRPr/>
              </a:pPr>
              <a:t>‹Nr.›</a:t>
            </a:fld>
            <a:endParaRPr lang="en-US"/>
          </a:p>
        </p:txBody>
      </p:sp>
    </p:spTree>
    <p:extLst>
      <p:ext uri="{BB962C8B-B14F-4D97-AF65-F5344CB8AC3E}">
        <p14:creationId xmlns:p14="http://schemas.microsoft.com/office/powerpoint/2010/main" val="32616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4"/>
          <p:cNvSpPr>
            <a:spLocks noGrp="1" noChangeArrowheads="1"/>
          </p:cNvSpPr>
          <p:nvPr>
            <p:ph type="dt" sz="half" idx="10"/>
          </p:nvPr>
        </p:nvSpPr>
        <p:spPr>
          <a:ln/>
        </p:spPr>
        <p:txBody>
          <a:bodyPr/>
          <a:lstStyle>
            <a:lvl1pPr>
              <a:defRPr/>
            </a:lvl1pPr>
          </a:lstStyle>
          <a:p>
            <a:pPr>
              <a:defRPr/>
            </a:pPr>
            <a:endParaRPr lang="en-US"/>
          </a:p>
        </p:txBody>
      </p:sp>
      <p:sp>
        <p:nvSpPr>
          <p:cNvPr id="5"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6" name="Rechteck 6"/>
          <p:cNvSpPr>
            <a:spLocks noGrp="1" noChangeArrowheads="1"/>
          </p:cNvSpPr>
          <p:nvPr>
            <p:ph type="sldNum" sz="quarter" idx="12"/>
          </p:nvPr>
        </p:nvSpPr>
        <p:spPr>
          <a:ln/>
        </p:spPr>
        <p:txBody>
          <a:bodyPr/>
          <a:lstStyle>
            <a:lvl1pPr>
              <a:defRPr/>
            </a:lvl1pPr>
          </a:lstStyle>
          <a:p>
            <a:pPr>
              <a:defRPr/>
            </a:pPr>
            <a:fld id="{724EF116-8978-4C96-B39A-4B48D295308C}" type="slidenum">
              <a:rPr lang="en-US"/>
              <a:pPr>
                <a:defRPr/>
              </a:pPr>
              <a:t>‹Nr.›</a:t>
            </a:fld>
            <a:endParaRPr lang="en-US"/>
          </a:p>
        </p:txBody>
      </p:sp>
    </p:spTree>
    <p:extLst>
      <p:ext uri="{BB962C8B-B14F-4D97-AF65-F5344CB8AC3E}">
        <p14:creationId xmlns:p14="http://schemas.microsoft.com/office/powerpoint/2010/main" val="3724481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8600" y="228600"/>
            <a:ext cx="2057400" cy="58293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06400" y="228600"/>
            <a:ext cx="6019800" cy="58293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4"/>
          <p:cNvSpPr>
            <a:spLocks noGrp="1" noChangeArrowheads="1"/>
          </p:cNvSpPr>
          <p:nvPr>
            <p:ph type="dt" sz="half" idx="10"/>
          </p:nvPr>
        </p:nvSpPr>
        <p:spPr>
          <a:ln/>
        </p:spPr>
        <p:txBody>
          <a:bodyPr/>
          <a:lstStyle>
            <a:lvl1pPr>
              <a:defRPr/>
            </a:lvl1pPr>
          </a:lstStyle>
          <a:p>
            <a:pPr>
              <a:defRPr/>
            </a:pPr>
            <a:endParaRPr lang="en-US"/>
          </a:p>
        </p:txBody>
      </p:sp>
      <p:sp>
        <p:nvSpPr>
          <p:cNvPr id="5" name="Rechteck 5"/>
          <p:cNvSpPr>
            <a:spLocks noGrp="1" noChangeArrowheads="1"/>
          </p:cNvSpPr>
          <p:nvPr>
            <p:ph type="ftr" sz="quarter" idx="11"/>
          </p:nvPr>
        </p:nvSpPr>
        <p:spPr>
          <a:ln/>
        </p:spPr>
        <p:txBody>
          <a:bodyPr/>
          <a:lstStyle>
            <a:lvl1pPr>
              <a:defRPr/>
            </a:lvl1pPr>
          </a:lstStyle>
          <a:p>
            <a:pPr>
              <a:defRPr/>
            </a:pPr>
            <a:r>
              <a:rPr lang="en-US"/>
              <a:t>(c) Stadt Gummersbach, Wahl </a:t>
            </a:r>
            <a:r>
              <a:rPr lang="en-US" err="1"/>
              <a:t>zum</a:t>
            </a:r>
            <a:r>
              <a:rPr lang="en-US"/>
              <a:t> </a:t>
            </a:r>
            <a:r>
              <a:rPr lang="en-US" err="1"/>
              <a:t>Landtag</a:t>
            </a:r>
            <a:r>
              <a:rPr lang="en-US"/>
              <a:t> 2010</a:t>
            </a:r>
          </a:p>
        </p:txBody>
      </p:sp>
      <p:sp>
        <p:nvSpPr>
          <p:cNvPr id="6" name="Rechteck 6"/>
          <p:cNvSpPr>
            <a:spLocks noGrp="1" noChangeArrowheads="1"/>
          </p:cNvSpPr>
          <p:nvPr>
            <p:ph type="sldNum" sz="quarter" idx="12"/>
          </p:nvPr>
        </p:nvSpPr>
        <p:spPr>
          <a:ln/>
        </p:spPr>
        <p:txBody>
          <a:bodyPr/>
          <a:lstStyle>
            <a:lvl1pPr>
              <a:defRPr/>
            </a:lvl1pPr>
          </a:lstStyle>
          <a:p>
            <a:pPr>
              <a:defRPr/>
            </a:pPr>
            <a:fld id="{D3E9109A-57B9-4FF5-8DBE-995CE3033250}" type="slidenum">
              <a:rPr lang="en-US"/>
              <a:pPr>
                <a:defRPr/>
              </a:pPr>
              <a:t>‹Nr.›</a:t>
            </a:fld>
            <a:endParaRPr lang="en-US"/>
          </a:p>
        </p:txBody>
      </p:sp>
    </p:spTree>
    <p:extLst>
      <p:ext uri="{BB962C8B-B14F-4D97-AF65-F5344CB8AC3E}">
        <p14:creationId xmlns:p14="http://schemas.microsoft.com/office/powerpoint/2010/main" val="271397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2298D42F-904D-4E03-976C-CBB707BE7D88}" type="datetime1">
              <a:rPr lang="de-DE" smtClean="0"/>
              <a:t>10.05.2022</a:t>
            </a:fld>
            <a:endParaRPr lang="de-DE"/>
          </a:p>
        </p:txBody>
      </p:sp>
      <p:sp>
        <p:nvSpPr>
          <p:cNvPr id="5" name="Foliennummernplatzhalter 5"/>
          <p:cNvSpPr>
            <a:spLocks noGrp="1"/>
          </p:cNvSpPr>
          <p:nvPr>
            <p:ph type="sldNum" sz="quarter" idx="12"/>
          </p:nvPr>
        </p:nvSpPr>
        <p:spPr/>
        <p:txBody>
          <a:bodyPr/>
          <a:lstStyle>
            <a:lvl1pPr>
              <a:defRPr/>
            </a:lvl1pPr>
          </a:lstStyle>
          <a:p>
            <a:pPr>
              <a:defRPr/>
            </a:pPr>
            <a:fld id="{3EDE2D7D-6785-450D-8B54-F2EDFCB60838}" type="slidenum">
              <a:rPr lang="de-DE"/>
              <a:pPr>
                <a:defRPr/>
              </a:pPr>
              <a:t>‹Nr.›</a:t>
            </a:fld>
            <a:endParaRPr lang="de-DE"/>
          </a:p>
        </p:txBody>
      </p:sp>
      <p:sp>
        <p:nvSpPr>
          <p:cNvPr id="6" name="Fußzeilenplatzhalter 4">
            <a:extLst>
              <a:ext uri="{FF2B5EF4-FFF2-40B4-BE49-F238E27FC236}">
                <a16:creationId xmlns:a16="http://schemas.microsoft.com/office/drawing/2014/main" id="{60B302DA-1F93-43F7-BC68-167B24FE5051}"/>
              </a:ext>
            </a:extLst>
          </p:cNvPr>
          <p:cNvSpPr txBox="1">
            <a:spLocks/>
          </p:cNvSpPr>
          <p:nvPr userDrawn="1"/>
        </p:nvSpPr>
        <p:spPr>
          <a:xfrm>
            <a:off x="3276600" y="6376243"/>
            <a:ext cx="2895600" cy="365125"/>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de-DE"/>
              <a:t>(c) Stadt Gummersbach, Wahl zum Landtag 2022</a:t>
            </a:r>
            <a:endParaRPr lang="de-DE" dirty="0"/>
          </a:p>
        </p:txBody>
      </p:sp>
    </p:spTree>
    <p:extLst>
      <p:ext uri="{BB962C8B-B14F-4D97-AF65-F5344CB8AC3E}">
        <p14:creationId xmlns:p14="http://schemas.microsoft.com/office/powerpoint/2010/main" val="231414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6819B0CE-AC2C-420D-9237-7277D8F8997D}" type="datetime1">
              <a:rPr lang="de-DE" smtClean="0"/>
              <a:t>10.05.2022</a:t>
            </a:fld>
            <a:endParaRPr lang="de-DE"/>
          </a:p>
        </p:txBody>
      </p:sp>
      <p:sp>
        <p:nvSpPr>
          <p:cNvPr id="6" name="Foliennummernplatzhalter 5"/>
          <p:cNvSpPr>
            <a:spLocks noGrp="1"/>
          </p:cNvSpPr>
          <p:nvPr>
            <p:ph type="sldNum" sz="quarter" idx="12"/>
          </p:nvPr>
        </p:nvSpPr>
        <p:spPr/>
        <p:txBody>
          <a:bodyPr/>
          <a:lstStyle>
            <a:lvl1pPr>
              <a:defRPr/>
            </a:lvl1pPr>
          </a:lstStyle>
          <a:p>
            <a:pPr>
              <a:defRPr/>
            </a:pPr>
            <a:fld id="{700F0B6D-CEE1-4E48-A360-FFB17524FAE7}" type="slidenum">
              <a:rPr lang="de-DE"/>
              <a:pPr>
                <a:defRPr/>
              </a:pPr>
              <a:t>‹Nr.›</a:t>
            </a:fld>
            <a:endParaRPr lang="de-DE"/>
          </a:p>
        </p:txBody>
      </p:sp>
      <p:sp>
        <p:nvSpPr>
          <p:cNvPr id="7" name="Fußzeilenplatzhalter 4">
            <a:extLst>
              <a:ext uri="{FF2B5EF4-FFF2-40B4-BE49-F238E27FC236}">
                <a16:creationId xmlns:a16="http://schemas.microsoft.com/office/drawing/2014/main" id="{0CF8CA1F-C4CE-4416-9C28-BEC1141052F9}"/>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109198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5F27D3F5-3F03-4A2C-B4CC-BDA9B6B2E180}" type="datetime1">
              <a:rPr lang="de-DE" smtClean="0"/>
              <a:t>10.05.2022</a:t>
            </a:fld>
            <a:endParaRPr lang="de-DE"/>
          </a:p>
        </p:txBody>
      </p:sp>
      <p:sp>
        <p:nvSpPr>
          <p:cNvPr id="7" name="Foliennummernplatzhalter 5"/>
          <p:cNvSpPr>
            <a:spLocks noGrp="1"/>
          </p:cNvSpPr>
          <p:nvPr>
            <p:ph type="sldNum" sz="quarter" idx="12"/>
          </p:nvPr>
        </p:nvSpPr>
        <p:spPr/>
        <p:txBody>
          <a:bodyPr/>
          <a:lstStyle>
            <a:lvl1pPr>
              <a:defRPr/>
            </a:lvl1pPr>
          </a:lstStyle>
          <a:p>
            <a:pPr>
              <a:defRPr/>
            </a:pPr>
            <a:fld id="{A87AE147-CE50-4E15-A3D5-A0D1946840B9}" type="slidenum">
              <a:rPr lang="de-DE"/>
              <a:pPr>
                <a:defRPr/>
              </a:pPr>
              <a:t>‹Nr.›</a:t>
            </a:fld>
            <a:endParaRPr lang="de-DE"/>
          </a:p>
        </p:txBody>
      </p:sp>
      <p:sp>
        <p:nvSpPr>
          <p:cNvPr id="8" name="Fußzeilenplatzhalter 4">
            <a:extLst>
              <a:ext uri="{FF2B5EF4-FFF2-40B4-BE49-F238E27FC236}">
                <a16:creationId xmlns:a16="http://schemas.microsoft.com/office/drawing/2014/main" id="{80FAA908-FCA2-4163-97C1-DB6C74668CAC}"/>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183296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70C9E6A7-2C7D-4689-87DD-E1F37DEDC020}" type="datetime1">
              <a:rPr lang="de-DE" smtClean="0"/>
              <a:t>10.05.2022</a:t>
            </a:fld>
            <a:endParaRPr lang="de-DE"/>
          </a:p>
        </p:txBody>
      </p:sp>
      <p:sp>
        <p:nvSpPr>
          <p:cNvPr id="9" name="Foliennummernplatzhalter 5"/>
          <p:cNvSpPr>
            <a:spLocks noGrp="1"/>
          </p:cNvSpPr>
          <p:nvPr>
            <p:ph type="sldNum" sz="quarter" idx="12"/>
          </p:nvPr>
        </p:nvSpPr>
        <p:spPr/>
        <p:txBody>
          <a:bodyPr/>
          <a:lstStyle>
            <a:lvl1pPr>
              <a:defRPr/>
            </a:lvl1pPr>
          </a:lstStyle>
          <a:p>
            <a:pPr>
              <a:defRPr/>
            </a:pPr>
            <a:fld id="{A6AC7D9B-7CCA-487C-9A81-5C32EED0A454}" type="slidenum">
              <a:rPr lang="de-DE"/>
              <a:pPr>
                <a:defRPr/>
              </a:pPr>
              <a:t>‹Nr.›</a:t>
            </a:fld>
            <a:endParaRPr lang="de-DE"/>
          </a:p>
        </p:txBody>
      </p:sp>
      <p:sp>
        <p:nvSpPr>
          <p:cNvPr id="10" name="Fußzeilenplatzhalter 4">
            <a:extLst>
              <a:ext uri="{FF2B5EF4-FFF2-40B4-BE49-F238E27FC236}">
                <a16:creationId xmlns:a16="http://schemas.microsoft.com/office/drawing/2014/main" id="{5D4AE5B5-CEEF-4869-A832-D99904525C4C}"/>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40579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86F0F21-3C42-4203-8289-62DC9522D04E}" type="datetime1">
              <a:rPr lang="de-DE" smtClean="0"/>
              <a:t>10.05.2022</a:t>
            </a:fld>
            <a:endParaRPr lang="de-DE"/>
          </a:p>
        </p:txBody>
      </p:sp>
      <p:sp>
        <p:nvSpPr>
          <p:cNvPr id="5" name="Foliennummernplatzhalter 5"/>
          <p:cNvSpPr>
            <a:spLocks noGrp="1"/>
          </p:cNvSpPr>
          <p:nvPr>
            <p:ph type="sldNum" sz="quarter" idx="12"/>
          </p:nvPr>
        </p:nvSpPr>
        <p:spPr/>
        <p:txBody>
          <a:bodyPr/>
          <a:lstStyle>
            <a:lvl1pPr>
              <a:defRPr/>
            </a:lvl1pPr>
          </a:lstStyle>
          <a:p>
            <a:pPr>
              <a:defRPr/>
            </a:pPr>
            <a:fld id="{DD698F99-D22A-4AE9-97F8-BB8ADEA8B769}" type="slidenum">
              <a:rPr lang="de-DE"/>
              <a:pPr>
                <a:defRPr/>
              </a:pPr>
              <a:t>‹Nr.›</a:t>
            </a:fld>
            <a:endParaRPr lang="de-DE"/>
          </a:p>
        </p:txBody>
      </p:sp>
      <p:sp>
        <p:nvSpPr>
          <p:cNvPr id="6" name="Fußzeilenplatzhalter 4">
            <a:extLst>
              <a:ext uri="{FF2B5EF4-FFF2-40B4-BE49-F238E27FC236}">
                <a16:creationId xmlns:a16="http://schemas.microsoft.com/office/drawing/2014/main" id="{48529F09-69DD-4946-9AAF-B8F32B0C0AB7}"/>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387072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5477D94-AC63-4F8C-8F7E-055D2CF0091A}" type="datetime1">
              <a:rPr lang="de-DE" smtClean="0"/>
              <a:t>10.05.2022</a:t>
            </a:fld>
            <a:endParaRPr lang="de-DE"/>
          </a:p>
        </p:txBody>
      </p:sp>
      <p:sp>
        <p:nvSpPr>
          <p:cNvPr id="4" name="Foliennummernplatzhalter 5"/>
          <p:cNvSpPr>
            <a:spLocks noGrp="1"/>
          </p:cNvSpPr>
          <p:nvPr>
            <p:ph type="sldNum" sz="quarter" idx="12"/>
          </p:nvPr>
        </p:nvSpPr>
        <p:spPr/>
        <p:txBody>
          <a:bodyPr/>
          <a:lstStyle>
            <a:lvl1pPr>
              <a:defRPr/>
            </a:lvl1pPr>
          </a:lstStyle>
          <a:p>
            <a:pPr>
              <a:defRPr/>
            </a:pPr>
            <a:fld id="{CAB4B486-848D-4304-B454-42140AFAC5E8}" type="slidenum">
              <a:rPr lang="de-DE"/>
              <a:pPr>
                <a:defRPr/>
              </a:pPr>
              <a:t>‹Nr.›</a:t>
            </a:fld>
            <a:endParaRPr lang="de-DE"/>
          </a:p>
        </p:txBody>
      </p:sp>
      <p:sp>
        <p:nvSpPr>
          <p:cNvPr id="5" name="Fußzeilenplatzhalter 4">
            <a:extLst>
              <a:ext uri="{FF2B5EF4-FFF2-40B4-BE49-F238E27FC236}">
                <a16:creationId xmlns:a16="http://schemas.microsoft.com/office/drawing/2014/main" id="{D5C1D5A1-C958-497B-B2F8-3F157EE66D64}"/>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363321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B178AA71-BC97-4205-9F71-9A69F0963EAE}" type="datetime1">
              <a:rPr lang="de-DE" smtClean="0"/>
              <a:t>10.05.2022</a:t>
            </a:fld>
            <a:endParaRPr lang="de-DE"/>
          </a:p>
        </p:txBody>
      </p:sp>
      <p:sp>
        <p:nvSpPr>
          <p:cNvPr id="7" name="Foliennummernplatzhalter 5"/>
          <p:cNvSpPr>
            <a:spLocks noGrp="1"/>
          </p:cNvSpPr>
          <p:nvPr>
            <p:ph type="sldNum" sz="quarter" idx="12"/>
          </p:nvPr>
        </p:nvSpPr>
        <p:spPr/>
        <p:txBody>
          <a:bodyPr/>
          <a:lstStyle>
            <a:lvl1pPr>
              <a:defRPr/>
            </a:lvl1pPr>
          </a:lstStyle>
          <a:p>
            <a:pPr>
              <a:defRPr/>
            </a:pPr>
            <a:fld id="{D49E949D-F187-4337-88A3-DFBB69768495}" type="slidenum">
              <a:rPr lang="de-DE"/>
              <a:pPr>
                <a:defRPr/>
              </a:pPr>
              <a:t>‹Nr.›</a:t>
            </a:fld>
            <a:endParaRPr lang="de-DE"/>
          </a:p>
        </p:txBody>
      </p:sp>
      <p:sp>
        <p:nvSpPr>
          <p:cNvPr id="8" name="Fußzeilenplatzhalter 4">
            <a:extLst>
              <a:ext uri="{FF2B5EF4-FFF2-40B4-BE49-F238E27FC236}">
                <a16:creationId xmlns:a16="http://schemas.microsoft.com/office/drawing/2014/main" id="{CD7589F5-E209-4B28-AA06-4F29AF23B66E}"/>
              </a:ext>
            </a:extLst>
          </p:cNvPr>
          <p:cNvSpPr>
            <a:spLocks noGrp="1"/>
          </p:cNvSpPr>
          <p:nvPr>
            <p:ph type="ftr" sz="quarter" idx="11"/>
          </p:nvPr>
        </p:nvSpPr>
        <p:spPr>
          <a:xfrm>
            <a:off x="3124200" y="6356350"/>
            <a:ext cx="2895600" cy="365125"/>
          </a:xfrm>
        </p:spPr>
        <p:txBody>
          <a:bodyPr/>
          <a:lstStyle>
            <a:lvl1pPr>
              <a:defRPr/>
            </a:lvl1pPr>
          </a:lstStyle>
          <a:p>
            <a:pPr>
              <a:defRPr/>
            </a:pPr>
            <a:r>
              <a:rPr lang="de-DE" dirty="0"/>
              <a:t>(c) Stadt Gummersbach, Wahl zum Landtag 2022</a:t>
            </a:r>
          </a:p>
        </p:txBody>
      </p:sp>
    </p:spTree>
    <p:extLst>
      <p:ext uri="{BB962C8B-B14F-4D97-AF65-F5344CB8AC3E}">
        <p14:creationId xmlns:p14="http://schemas.microsoft.com/office/powerpoint/2010/main" val="284327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82E939A-956F-4E10-A447-32C2B4D83AE7}" type="datetime1">
              <a:rPr lang="de-DE" smtClean="0"/>
              <a:t>10.05.2022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dirty="0"/>
              <a:t>(c) Stadt Gummersbach, Wahl zum Landtag 2022</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3A5E5E-DA4A-4AA6-9985-DFEF6BAEC831}" type="slidenum">
              <a:rPr lang="de-DE"/>
              <a:pPr>
                <a:defRPr/>
              </a:pPr>
              <a:t>‹Nr.›</a:t>
            </a:fld>
            <a:endParaRPr lang="de-DE"/>
          </a:p>
        </p:txBody>
      </p:sp>
      <p:grpSp>
        <p:nvGrpSpPr>
          <p:cNvPr id="1031" name="Gruppieren 3"/>
          <p:cNvGrpSpPr>
            <a:grpSpLocks/>
          </p:cNvGrpSpPr>
          <p:nvPr userDrawn="1"/>
        </p:nvGrpSpPr>
        <p:grpSpPr bwMode="auto">
          <a:xfrm>
            <a:off x="323850" y="186926"/>
            <a:ext cx="8569325" cy="1310087"/>
            <a:chOff x="323528" y="314223"/>
            <a:chExt cx="8568952" cy="1311627"/>
          </a:xfrm>
        </p:grpSpPr>
        <p:sp>
          <p:nvSpPr>
            <p:cNvPr id="16" name="Rectangle 6"/>
            <p:cNvSpPr txBox="1">
              <a:spLocks noChangeArrowheads="1"/>
            </p:cNvSpPr>
            <p:nvPr/>
          </p:nvSpPr>
          <p:spPr>
            <a:xfrm>
              <a:off x="323528" y="877258"/>
              <a:ext cx="7619668" cy="532438"/>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Bundestagswahl 2021</a:t>
              </a:r>
            </a:p>
          </p:txBody>
        </p:sp>
        <p:pic>
          <p:nvPicPr>
            <p:cNvPr id="17" name="Picture 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p:blipFill>
          <p:spPr bwMode="auto">
            <a:xfrm>
              <a:off x="7163668" y="314223"/>
              <a:ext cx="1549433" cy="12230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Gerade Verbindung 17"/>
            <p:cNvCxnSpPr/>
            <p:nvPr/>
          </p:nvCxnSpPr>
          <p:spPr>
            <a:xfrm flipH="1">
              <a:off x="323528" y="1625850"/>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hteck 2"/>
          <p:cNvSpPr>
            <a:spLocks noGrp="1" noChangeArrowheads="1"/>
          </p:cNvSpPr>
          <p:nvPr>
            <p:ph type="title"/>
          </p:nvPr>
        </p:nvSpPr>
        <p:spPr bwMode="auto">
          <a:xfrm>
            <a:off x="406400" y="228600"/>
            <a:ext cx="6908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Hier klicken, um Master-Titelformat zu bearbeiten.</a:t>
            </a:r>
          </a:p>
        </p:txBody>
      </p:sp>
      <p:sp>
        <p:nvSpPr>
          <p:cNvPr id="1027" name="Rechteck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a:t>Hier</a:t>
            </a:r>
            <a:r>
              <a:rPr lang="en-US" dirty="0"/>
              <a:t> </a:t>
            </a:r>
            <a:r>
              <a:rPr lang="en-US" dirty="0" err="1"/>
              <a:t>klicken</a:t>
            </a:r>
            <a:r>
              <a:rPr lang="en-US" dirty="0"/>
              <a:t>, um Master-</a:t>
            </a:r>
            <a:r>
              <a:rPr lang="en-US" dirty="0" err="1"/>
              <a:t>Textformat</a:t>
            </a:r>
            <a:r>
              <a:rPr lang="en-US" dirty="0"/>
              <a:t> </a:t>
            </a:r>
            <a:r>
              <a:rPr lang="en-US" dirty="0" err="1"/>
              <a:t>zu</a:t>
            </a:r>
            <a:r>
              <a:rPr lang="en-US" dirty="0"/>
              <a:t> </a:t>
            </a:r>
            <a:r>
              <a:rPr lang="en-US" dirty="0" err="1"/>
              <a:t>bearbeiten</a:t>
            </a:r>
            <a:r>
              <a:rPr lang="en-US" dirty="0"/>
              <a:t>.</a:t>
            </a:r>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5892" name="Rechteck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400" b="0">
                <a:solidFill>
                  <a:schemeClr val="bg2"/>
                </a:solidFill>
                <a:latin typeface="Arial" charset="0"/>
              </a:defRPr>
            </a:lvl1pPr>
          </a:lstStyle>
          <a:p>
            <a:pPr>
              <a:defRPr/>
            </a:pPr>
            <a:endParaRPr lang="en-US"/>
          </a:p>
        </p:txBody>
      </p:sp>
      <p:sp>
        <p:nvSpPr>
          <p:cNvPr id="165893" name="Rechteck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400" b="0">
                <a:solidFill>
                  <a:schemeClr val="bg2"/>
                </a:solidFill>
                <a:latin typeface="Arial" charset="0"/>
              </a:defRPr>
            </a:lvl1pPr>
          </a:lstStyle>
          <a:p>
            <a:pPr>
              <a:defRPr/>
            </a:pPr>
            <a:r>
              <a:rPr lang="en-US"/>
              <a:t>(c) Stadt Gummersbach, Wahl </a:t>
            </a:r>
            <a:r>
              <a:rPr lang="en-US" err="1"/>
              <a:t>zum</a:t>
            </a:r>
            <a:r>
              <a:rPr lang="en-US"/>
              <a:t> </a:t>
            </a:r>
            <a:r>
              <a:rPr lang="en-US" err="1"/>
              <a:t>Landtag</a:t>
            </a:r>
            <a:r>
              <a:rPr lang="en-US"/>
              <a:t> 2010</a:t>
            </a:r>
          </a:p>
        </p:txBody>
      </p:sp>
      <p:sp>
        <p:nvSpPr>
          <p:cNvPr id="165894" name="Rechteck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400" b="0">
                <a:solidFill>
                  <a:schemeClr val="bg2"/>
                </a:solidFill>
                <a:latin typeface="Arial" charset="0"/>
              </a:defRPr>
            </a:lvl1pPr>
          </a:lstStyle>
          <a:p>
            <a:pPr>
              <a:defRPr/>
            </a:pPr>
            <a:fld id="{FC824248-A92F-4A39-80B2-AEE98CF0011A}" type="slidenum">
              <a:rPr lang="en-US"/>
              <a:pPr>
                <a:defRPr/>
              </a:pPr>
              <a:t>‹Nr.›</a:t>
            </a:fld>
            <a:endParaRPr lang="en-US"/>
          </a:p>
        </p:txBody>
      </p:sp>
      <p:pic>
        <p:nvPicPr>
          <p:cNvPr id="1031" name="Bild 10"/>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7087517" y="69378"/>
            <a:ext cx="2103535" cy="165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ie 11"/>
          <p:cNvSpPr>
            <a:spLocks noChangeShapeType="1"/>
          </p:cNvSpPr>
          <p:nvPr/>
        </p:nvSpPr>
        <p:spPr bwMode="auto">
          <a:xfrm>
            <a:off x="314325" y="1752600"/>
            <a:ext cx="8534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extLst>
      <p:ext uri="{BB962C8B-B14F-4D97-AF65-F5344CB8AC3E}">
        <p14:creationId xmlns:p14="http://schemas.microsoft.com/office/powerpoint/2010/main" val="2529619790"/>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emf"/><Relationship Id="rId12"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emf"/><Relationship Id="rId11" Type="http://schemas.openxmlformats.org/officeDocument/2006/relationships/image" Target="../media/image17.tmp"/><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tmp"/><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tmp"/><Relationship Id="rId7" Type="http://schemas.openxmlformats.org/officeDocument/2006/relationships/image" Target="../media/image30.emf"/><Relationship Id="rId12" Type="http://schemas.openxmlformats.org/officeDocument/2006/relationships/image" Target="../media/image4.png"/><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tmp"/><Relationship Id="rId7" Type="http://schemas.openxmlformats.org/officeDocument/2006/relationships/image" Target="../media/image30.emf"/><Relationship Id="rId12" Type="http://schemas.openxmlformats.org/officeDocument/2006/relationships/image" Target="../media/image4.png"/><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tmp"/><Relationship Id="rId7" Type="http://schemas.openxmlformats.org/officeDocument/2006/relationships/image" Target="../media/image30.emf"/><Relationship Id="rId12" Type="http://schemas.openxmlformats.org/officeDocument/2006/relationships/image" Target="../media/image4.png"/><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43.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44.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45.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46.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47.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48.e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49.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49.e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50.emf"/><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51.emf"/><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image" Target="../media/image52.emf"/><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image" Target="../media/image53.e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54.e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image" Target="../media/image55.emf"/><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56.e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hyperlink" Target="http://www.gummersbach.de/wahlvorstand"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tmp"/><Relationship Id="rId3" Type="http://schemas.openxmlformats.org/officeDocument/2006/relationships/image" Target="../media/image4.png"/><Relationship Id="rId7" Type="http://schemas.openxmlformats.org/officeDocument/2006/relationships/image" Target="../media/image12.emf"/><Relationship Id="rId12" Type="http://schemas.openxmlformats.org/officeDocument/2006/relationships/image" Target="../media/image17.tm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tmp"/><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emf"/><Relationship Id="rId12" Type="http://schemas.openxmlformats.org/officeDocument/2006/relationships/image" Target="../media/image18.tm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emf"/><Relationship Id="rId11" Type="http://schemas.openxmlformats.org/officeDocument/2006/relationships/image" Target="../media/image17.tmp"/><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tmp"/><Relationship Id="rId9" Type="http://schemas.openxmlformats.org/officeDocument/2006/relationships/image" Target="../media/image15.emf"/><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11430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nvGrpSpPr>
          <p:cNvPr id="14340" name="Gruppieren 1"/>
          <p:cNvGrpSpPr>
            <a:grpSpLocks/>
          </p:cNvGrpSpPr>
          <p:nvPr/>
        </p:nvGrpSpPr>
        <p:grpSpPr bwMode="auto">
          <a:xfrm>
            <a:off x="382588" y="197232"/>
            <a:ext cx="8569325" cy="1215643"/>
            <a:chOff x="383179" y="197258"/>
            <a:chExt cx="8568952" cy="1215518"/>
          </a:xfrm>
        </p:grpSpPr>
        <p:sp>
          <p:nvSpPr>
            <p:cNvPr id="10" name="Rectangle 6"/>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434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Gerade Verbindung 12"/>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FB6CAAB-2318-4035-A744-F3CA4F3EFB09}" type="slidenum">
              <a:rPr lang="de-DE" smtClean="0"/>
              <a:pPr>
                <a:defRPr/>
              </a:pPr>
              <a:t>1</a:t>
            </a:fld>
            <a:endParaRPr lang="de-DE" dirty="0"/>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12" name="Bild 40" descr="SCHAELTEplenumquer_gross">
            <a:extLst>
              <a:ext uri="{FF2B5EF4-FFF2-40B4-BE49-F238E27FC236}">
                <a16:creationId xmlns:a16="http://schemas.microsoft.com/office/drawing/2014/main" id="{78393BA9-FD5A-4568-ACDD-4B57B08AF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03141"/>
            <a:ext cx="8458200" cy="428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ieren 31">
            <a:extLst>
              <a:ext uri="{FF2B5EF4-FFF2-40B4-BE49-F238E27FC236}">
                <a16:creationId xmlns:a16="http://schemas.microsoft.com/office/drawing/2014/main" id="{79F42AEB-8B22-4CEA-9451-9A7C81FE4032}"/>
              </a:ext>
            </a:extLst>
          </p:cNvPr>
          <p:cNvGrpSpPr/>
          <p:nvPr/>
        </p:nvGrpSpPr>
        <p:grpSpPr>
          <a:xfrm>
            <a:off x="682189" y="1809372"/>
            <a:ext cx="8075240" cy="4851023"/>
            <a:chOff x="683568" y="1813614"/>
            <a:chExt cx="8075240" cy="4851023"/>
          </a:xfrm>
        </p:grpSpPr>
        <p:sp>
          <p:nvSpPr>
            <p:cNvPr id="33" name="Linie 21">
              <a:extLst>
                <a:ext uri="{FF2B5EF4-FFF2-40B4-BE49-F238E27FC236}">
                  <a16:creationId xmlns:a16="http://schemas.microsoft.com/office/drawing/2014/main" id="{B7C177DD-D4E7-47DF-823D-C8D5B43BF66B}"/>
                </a:ext>
              </a:extLst>
            </p:cNvPr>
            <p:cNvSpPr>
              <a:spLocks noChangeShapeType="1"/>
            </p:cNvSpPr>
            <p:nvPr/>
          </p:nvSpPr>
          <p:spPr bwMode="auto">
            <a:xfrm>
              <a:off x="8377808"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47" name="Gruppieren 46">
              <a:extLst>
                <a:ext uri="{FF2B5EF4-FFF2-40B4-BE49-F238E27FC236}">
                  <a16:creationId xmlns:a16="http://schemas.microsoft.com/office/drawing/2014/main" id="{FA83AD31-921F-4551-B462-E2061CCC26EF}"/>
                </a:ext>
              </a:extLst>
            </p:cNvPr>
            <p:cNvGrpSpPr/>
            <p:nvPr/>
          </p:nvGrpSpPr>
          <p:grpSpPr>
            <a:xfrm>
              <a:off x="683568" y="1813614"/>
              <a:ext cx="8075240" cy="4851023"/>
              <a:chOff x="611560" y="1813614"/>
              <a:chExt cx="8075240" cy="4851023"/>
            </a:xfrm>
          </p:grpSpPr>
          <p:grpSp>
            <p:nvGrpSpPr>
              <p:cNvPr id="57" name="Gruppieren 56">
                <a:extLst>
                  <a:ext uri="{FF2B5EF4-FFF2-40B4-BE49-F238E27FC236}">
                    <a16:creationId xmlns:a16="http://schemas.microsoft.com/office/drawing/2014/main" id="{31D75911-32B3-4FF4-912F-AC01FC7AEA8D}"/>
                  </a:ext>
                </a:extLst>
              </p:cNvPr>
              <p:cNvGrpSpPr/>
              <p:nvPr/>
            </p:nvGrpSpPr>
            <p:grpSpPr>
              <a:xfrm>
                <a:off x="611560" y="1813614"/>
                <a:ext cx="8075240" cy="4851023"/>
                <a:chOff x="611560" y="1813614"/>
                <a:chExt cx="8075240" cy="4851023"/>
              </a:xfrm>
            </p:grpSpPr>
            <p:pic>
              <p:nvPicPr>
                <p:cNvPr id="62" name="Picture 2">
                  <a:extLst>
                    <a:ext uri="{FF2B5EF4-FFF2-40B4-BE49-F238E27FC236}">
                      <a16:creationId xmlns:a16="http://schemas.microsoft.com/office/drawing/2014/main" id="{1500350D-8218-4244-A673-B07CC9F6458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938967"/>
                  <a:ext cx="8075240" cy="472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Grafik 62" descr="Bildschirmausschnitt">
                  <a:extLst>
                    <a:ext uri="{FF2B5EF4-FFF2-40B4-BE49-F238E27FC236}">
                      <a16:creationId xmlns:a16="http://schemas.microsoft.com/office/drawing/2014/main" id="{C048F308-8CCE-4C98-B641-E19FA110F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3" y="1813614"/>
                  <a:ext cx="1978683" cy="991979"/>
                </a:xfrm>
                <a:prstGeom prst="rect">
                  <a:avLst/>
                </a:prstGeom>
              </p:spPr>
            </p:pic>
          </p:grpSp>
          <p:sp>
            <p:nvSpPr>
              <p:cNvPr id="58" name="Textfeld 57">
                <a:extLst>
                  <a:ext uri="{FF2B5EF4-FFF2-40B4-BE49-F238E27FC236}">
                    <a16:creationId xmlns:a16="http://schemas.microsoft.com/office/drawing/2014/main" id="{928A1921-87C6-4484-BB9A-3D12F22EACFA}"/>
                  </a:ext>
                </a:extLst>
              </p:cNvPr>
              <p:cNvSpPr txBox="1"/>
              <p:nvPr/>
            </p:nvSpPr>
            <p:spPr>
              <a:xfrm>
                <a:off x="7061373" y="4817165"/>
                <a:ext cx="941531" cy="318924"/>
              </a:xfrm>
              <a:prstGeom prst="rect">
                <a:avLst/>
              </a:prstGeom>
              <a:noFill/>
            </p:spPr>
            <p:txBody>
              <a:bodyPr wrap="none" lIns="36000" tIns="36000" rIns="36000" bIns="36000" rtlCol="0">
                <a:spAutoFit/>
              </a:bodyPr>
              <a:lstStyle/>
              <a:p>
                <a:r>
                  <a:rPr lang="de-DE" sz="800" dirty="0">
                    <a:latin typeface="Arial" pitchFamily="34" charset="0"/>
                  </a:rPr>
                  <a:t>Streichung </a:t>
                </a:r>
                <a:r>
                  <a:rPr lang="de-DE" sz="800" dirty="0" err="1">
                    <a:latin typeface="Arial" pitchFamily="34" charset="0"/>
                  </a:rPr>
                  <a:t>vAw</a:t>
                </a:r>
                <a:r>
                  <a:rPr lang="de-DE" sz="800" dirty="0">
                    <a:latin typeface="Arial" pitchFamily="34" charset="0"/>
                  </a:rPr>
                  <a:t/>
                </a:r>
                <a:br>
                  <a:rPr lang="de-DE" sz="800" dirty="0">
                    <a:latin typeface="Arial" pitchFamily="34" charset="0"/>
                  </a:rPr>
                </a:br>
                <a:r>
                  <a:rPr lang="de-DE" sz="800" dirty="0">
                    <a:latin typeface="Arial" pitchFamily="34" charset="0"/>
                  </a:rPr>
                  <a:t>22.04.2022 Samsa</a:t>
                </a:r>
              </a:p>
            </p:txBody>
          </p:sp>
          <p:sp>
            <p:nvSpPr>
              <p:cNvPr id="59" name="Textfeld 58">
                <a:extLst>
                  <a:ext uri="{FF2B5EF4-FFF2-40B4-BE49-F238E27FC236}">
                    <a16:creationId xmlns:a16="http://schemas.microsoft.com/office/drawing/2014/main" id="{9381CC52-8885-4017-9210-6BABB015B45D}"/>
                  </a:ext>
                </a:extLst>
              </p:cNvPr>
              <p:cNvSpPr txBox="1"/>
              <p:nvPr/>
            </p:nvSpPr>
            <p:spPr>
              <a:xfrm>
                <a:off x="7061372" y="5196351"/>
                <a:ext cx="810084" cy="318924"/>
              </a:xfrm>
              <a:prstGeom prst="rect">
                <a:avLst/>
              </a:prstGeom>
              <a:noFill/>
            </p:spPr>
            <p:txBody>
              <a:bodyPr wrap="none" lIns="36000" tIns="36000" rIns="36000" bIns="36000" rtlCol="0">
                <a:spAutoFit/>
              </a:bodyPr>
              <a:lstStyle/>
              <a:p>
                <a:r>
                  <a:rPr lang="de-DE" sz="800" dirty="0">
                    <a:latin typeface="Arial" pitchFamily="34" charset="0"/>
                  </a:rPr>
                  <a:t>Wahlschein</a:t>
                </a:r>
                <a:br>
                  <a:rPr lang="de-DE" sz="800" dirty="0">
                    <a:latin typeface="Arial" pitchFamily="34" charset="0"/>
                  </a:rPr>
                </a:br>
                <a:r>
                  <a:rPr lang="de-DE" sz="800" dirty="0">
                    <a:latin typeface="Arial" pitchFamily="34" charset="0"/>
                  </a:rPr>
                  <a:t>02.05.2022 Barf</a:t>
                </a:r>
              </a:p>
            </p:txBody>
          </p:sp>
          <p:sp>
            <p:nvSpPr>
              <p:cNvPr id="60" name="Textfeld 59">
                <a:extLst>
                  <a:ext uri="{FF2B5EF4-FFF2-40B4-BE49-F238E27FC236}">
                    <a16:creationId xmlns:a16="http://schemas.microsoft.com/office/drawing/2014/main" id="{45430EFA-41B1-4761-9243-9080ADD5580C}"/>
                  </a:ext>
                </a:extLst>
              </p:cNvPr>
              <p:cNvSpPr txBox="1"/>
              <p:nvPr/>
            </p:nvSpPr>
            <p:spPr>
              <a:xfrm>
                <a:off x="6131935" y="4837440"/>
                <a:ext cx="857927" cy="253916"/>
              </a:xfrm>
              <a:prstGeom prst="rect">
                <a:avLst/>
              </a:prstGeom>
              <a:noFill/>
            </p:spPr>
            <p:txBody>
              <a:bodyPr wrap="none" rtlCol="0">
                <a:spAutoFit/>
              </a:bodyPr>
              <a:lstStyle/>
              <a:p>
                <a:r>
                  <a:rPr lang="de-DE" sz="1050" dirty="0">
                    <a:latin typeface="Arial" pitchFamily="34" charset="0"/>
                  </a:rPr>
                  <a:t>gestrichen</a:t>
                </a:r>
              </a:p>
            </p:txBody>
          </p:sp>
          <p:sp>
            <p:nvSpPr>
              <p:cNvPr id="61" name="Textfeld 60">
                <a:extLst>
                  <a:ext uri="{FF2B5EF4-FFF2-40B4-BE49-F238E27FC236}">
                    <a16:creationId xmlns:a16="http://schemas.microsoft.com/office/drawing/2014/main" id="{F117D592-3738-4B8C-8B83-E97C43411D91}"/>
                  </a:ext>
                </a:extLst>
              </p:cNvPr>
              <p:cNvSpPr txBox="1"/>
              <p:nvPr/>
            </p:nvSpPr>
            <p:spPr>
              <a:xfrm>
                <a:off x="6386012" y="5202011"/>
                <a:ext cx="311304" cy="253916"/>
              </a:xfrm>
              <a:prstGeom prst="rect">
                <a:avLst/>
              </a:prstGeom>
              <a:noFill/>
            </p:spPr>
            <p:txBody>
              <a:bodyPr wrap="none" rtlCol="0">
                <a:spAutoFit/>
              </a:bodyPr>
              <a:lstStyle/>
              <a:p>
                <a:r>
                  <a:rPr lang="de-DE" sz="1050" dirty="0">
                    <a:latin typeface="Arial" pitchFamily="34" charset="0"/>
                  </a:rPr>
                  <a:t>W</a:t>
                </a:r>
              </a:p>
            </p:txBody>
          </p:sp>
        </p:grpSp>
        <p:pic>
          <p:nvPicPr>
            <p:cNvPr id="48" name="Grafik 47">
              <a:extLst>
                <a:ext uri="{FF2B5EF4-FFF2-40B4-BE49-F238E27FC236}">
                  <a16:creationId xmlns:a16="http://schemas.microsoft.com/office/drawing/2014/main" id="{33941161-C7A0-4630-A99B-0D5544CA7E27}"/>
                </a:ext>
              </a:extLst>
            </p:cNvPr>
            <p:cNvPicPr>
              <a:picLocks noChangeAspect="1"/>
            </p:cNvPicPr>
            <p:nvPr/>
          </p:nvPicPr>
          <p:blipFill>
            <a:blip r:embed="rId5"/>
            <a:stretch>
              <a:fillRect/>
            </a:stretch>
          </p:blipFill>
          <p:spPr>
            <a:xfrm>
              <a:off x="852704" y="2313299"/>
              <a:ext cx="7834553" cy="586111"/>
            </a:xfrm>
            <a:prstGeom prst="rect">
              <a:avLst/>
            </a:prstGeom>
          </p:spPr>
        </p:pic>
        <p:pic>
          <p:nvPicPr>
            <p:cNvPr id="49" name="Grafik 48">
              <a:extLst>
                <a:ext uri="{FF2B5EF4-FFF2-40B4-BE49-F238E27FC236}">
                  <a16:creationId xmlns:a16="http://schemas.microsoft.com/office/drawing/2014/main" id="{FC85F7AE-53EE-448C-8B30-ED52E19EC2C4}"/>
                </a:ext>
              </a:extLst>
            </p:cNvPr>
            <p:cNvPicPr>
              <a:picLocks noChangeAspect="1"/>
            </p:cNvPicPr>
            <p:nvPr/>
          </p:nvPicPr>
          <p:blipFill>
            <a:blip r:embed="rId6"/>
            <a:stretch>
              <a:fillRect/>
            </a:stretch>
          </p:blipFill>
          <p:spPr>
            <a:xfrm>
              <a:off x="845380" y="2410568"/>
              <a:ext cx="4219793" cy="495699"/>
            </a:xfrm>
            <a:prstGeom prst="rect">
              <a:avLst/>
            </a:prstGeom>
          </p:spPr>
        </p:pic>
        <p:pic>
          <p:nvPicPr>
            <p:cNvPr id="50" name="Grafik 49">
              <a:extLst>
                <a:ext uri="{FF2B5EF4-FFF2-40B4-BE49-F238E27FC236}">
                  <a16:creationId xmlns:a16="http://schemas.microsoft.com/office/drawing/2014/main" id="{AB0D472E-4CA9-4B1C-92E4-2259DB22CD5D}"/>
                </a:ext>
              </a:extLst>
            </p:cNvPr>
            <p:cNvPicPr>
              <a:picLocks noChangeAspect="1"/>
            </p:cNvPicPr>
            <p:nvPr/>
          </p:nvPicPr>
          <p:blipFill>
            <a:blip r:embed="rId7"/>
            <a:stretch>
              <a:fillRect/>
            </a:stretch>
          </p:blipFill>
          <p:spPr>
            <a:xfrm>
              <a:off x="5469138" y="2410569"/>
              <a:ext cx="615030" cy="484928"/>
            </a:xfrm>
            <a:prstGeom prst="rect">
              <a:avLst/>
            </a:prstGeom>
          </p:spPr>
        </p:pic>
        <p:pic>
          <p:nvPicPr>
            <p:cNvPr id="51" name="Grafik 50">
              <a:extLst>
                <a:ext uri="{FF2B5EF4-FFF2-40B4-BE49-F238E27FC236}">
                  <a16:creationId xmlns:a16="http://schemas.microsoft.com/office/drawing/2014/main" id="{500ED982-8A80-4EDA-A3DA-4E075F0579B6}"/>
                </a:ext>
              </a:extLst>
            </p:cNvPr>
            <p:cNvPicPr>
              <a:picLocks noChangeAspect="1"/>
            </p:cNvPicPr>
            <p:nvPr/>
          </p:nvPicPr>
          <p:blipFill>
            <a:blip r:embed="rId8"/>
            <a:stretch>
              <a:fillRect/>
            </a:stretch>
          </p:blipFill>
          <p:spPr>
            <a:xfrm>
              <a:off x="7028511" y="2396991"/>
              <a:ext cx="1046401" cy="498286"/>
            </a:xfrm>
            <a:prstGeom prst="rect">
              <a:avLst/>
            </a:prstGeom>
          </p:spPr>
        </p:pic>
        <p:pic>
          <p:nvPicPr>
            <p:cNvPr id="52" name="Grafik 51">
              <a:extLst>
                <a:ext uri="{FF2B5EF4-FFF2-40B4-BE49-F238E27FC236}">
                  <a16:creationId xmlns:a16="http://schemas.microsoft.com/office/drawing/2014/main" id="{A21DA213-AEA6-42EC-842B-B2BAC6678581}"/>
                </a:ext>
              </a:extLst>
            </p:cNvPr>
            <p:cNvPicPr>
              <a:picLocks noChangeAspect="1"/>
            </p:cNvPicPr>
            <p:nvPr/>
          </p:nvPicPr>
          <p:blipFill>
            <a:blip r:embed="rId9"/>
            <a:stretch>
              <a:fillRect/>
            </a:stretch>
          </p:blipFill>
          <p:spPr>
            <a:xfrm>
              <a:off x="8261378" y="2410568"/>
              <a:ext cx="238460" cy="488843"/>
            </a:xfrm>
            <a:prstGeom prst="rect">
              <a:avLst/>
            </a:prstGeom>
          </p:spPr>
        </p:pic>
        <p:pic>
          <p:nvPicPr>
            <p:cNvPr id="53" name="Grafik 52">
              <a:extLst>
                <a:ext uri="{FF2B5EF4-FFF2-40B4-BE49-F238E27FC236}">
                  <a16:creationId xmlns:a16="http://schemas.microsoft.com/office/drawing/2014/main" id="{B1A671C0-BCAF-43DC-92E8-09A305D6F850}"/>
                </a:ext>
              </a:extLst>
            </p:cNvPr>
            <p:cNvPicPr>
              <a:picLocks noChangeAspect="1"/>
            </p:cNvPicPr>
            <p:nvPr/>
          </p:nvPicPr>
          <p:blipFill>
            <a:blip r:embed="rId10"/>
            <a:stretch>
              <a:fillRect/>
            </a:stretch>
          </p:blipFill>
          <p:spPr>
            <a:xfrm>
              <a:off x="4943257" y="2118153"/>
              <a:ext cx="3744000" cy="180876"/>
            </a:xfrm>
            <a:prstGeom prst="rect">
              <a:avLst/>
            </a:prstGeom>
          </p:spPr>
        </p:pic>
        <p:sp>
          <p:nvSpPr>
            <p:cNvPr id="54" name="AutoShape 3">
              <a:extLst>
                <a:ext uri="{FF2B5EF4-FFF2-40B4-BE49-F238E27FC236}">
                  <a16:creationId xmlns:a16="http://schemas.microsoft.com/office/drawing/2014/main" id="{59A2EBEB-6BDF-4876-9B42-2A6772DDAAC5}"/>
                </a:ext>
              </a:extLst>
            </p:cNvPr>
            <p:cNvSpPr>
              <a:spLocks noChangeAspect="1" noChangeArrowheads="1" noTextEdit="1"/>
            </p:cNvSpPr>
            <p:nvPr/>
          </p:nvSpPr>
          <p:spPr bwMode="auto">
            <a:xfrm>
              <a:off x="6261100" y="2393950"/>
              <a:ext cx="500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5" name="Grafik 54">
              <a:extLst>
                <a:ext uri="{FF2B5EF4-FFF2-40B4-BE49-F238E27FC236}">
                  <a16:creationId xmlns:a16="http://schemas.microsoft.com/office/drawing/2014/main" id="{16ACD02B-79A2-4CA8-8BF7-AF1BAA3B9E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8107" y="2410991"/>
              <a:ext cx="281964" cy="205758"/>
            </a:xfrm>
            <a:prstGeom prst="rect">
              <a:avLst/>
            </a:prstGeom>
          </p:spPr>
        </p:pic>
        <p:pic>
          <p:nvPicPr>
            <p:cNvPr id="56" name="Grafik 55">
              <a:extLst>
                <a:ext uri="{FF2B5EF4-FFF2-40B4-BE49-F238E27FC236}">
                  <a16:creationId xmlns:a16="http://schemas.microsoft.com/office/drawing/2014/main" id="{CAA2A169-0658-4DCB-AB38-4915F9405F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253" y="1822687"/>
              <a:ext cx="7829168" cy="526194"/>
            </a:xfrm>
            <a:prstGeom prst="rect">
              <a:avLst/>
            </a:prstGeom>
          </p:spPr>
        </p:pic>
      </p:grpSp>
      <p:sp>
        <p:nvSpPr>
          <p:cNvPr id="14339" name="Foliennummernplatzhalter 3"/>
          <p:cNvSpPr>
            <a:spLocks noGrp="1"/>
          </p:cNvSpPr>
          <p:nvPr>
            <p:ph type="sldNum" sz="quarter" idx="12"/>
          </p:nvPr>
        </p:nvSpPr>
        <p:spPr>
          <a:noFill/>
        </p:spPr>
        <p:txBody>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fld id="{97D3BB50-94BD-4BE5-A01C-786E56562777}" type="slidenum">
              <a:rPr kumimoji="0" lang="en-US" altLang="de-DE" sz="1400" smtClean="0">
                <a:solidFill>
                  <a:schemeClr val="bg2"/>
                </a:solidFill>
                <a:latin typeface="Arial" pitchFamily="34" charset="0"/>
              </a:rPr>
              <a:pPr eaLnBrk="1" hangingPunct="1">
                <a:spcBef>
                  <a:spcPct val="50000"/>
                </a:spcBef>
                <a:buClrTx/>
                <a:buFontTx/>
                <a:buNone/>
              </a:pPr>
              <a:t>10</a:t>
            </a:fld>
            <a:endParaRPr kumimoji="0" lang="en-US" altLang="de-DE" sz="1400">
              <a:solidFill>
                <a:schemeClr val="bg2"/>
              </a:solidFill>
              <a:latin typeface="Arial" pitchFamily="34" charset="0"/>
            </a:endParaRPr>
          </a:p>
        </p:txBody>
      </p:sp>
      <p:sp>
        <p:nvSpPr>
          <p:cNvPr id="151573" name="Linie 21"/>
          <p:cNvSpPr>
            <a:spLocks noChangeShapeType="1"/>
          </p:cNvSpPr>
          <p:nvPr/>
        </p:nvSpPr>
        <p:spPr bwMode="auto">
          <a:xfrm>
            <a:off x="83058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51561" name="Textfeld 9"/>
          <p:cNvSpPr txBox="1">
            <a:spLocks noChangeArrowheads="1"/>
          </p:cNvSpPr>
          <p:nvPr/>
        </p:nvSpPr>
        <p:spPr bwMode="auto">
          <a:xfrm>
            <a:off x="6313141" y="6266172"/>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2000" b="0" dirty="0">
                <a:latin typeface="Comic Sans MS" pitchFamily="66" charset="0"/>
                <a:sym typeface="Wingdings" pitchFamily="2" charset="2"/>
              </a:rPr>
              <a:t></a:t>
            </a:r>
            <a:endParaRPr kumimoji="0" lang="de-DE" altLang="de-DE" sz="2000" b="0" dirty="0">
              <a:latin typeface="Comic Sans MS" pitchFamily="66" charset="0"/>
            </a:endParaRPr>
          </a:p>
        </p:txBody>
      </p:sp>
      <p:sp>
        <p:nvSpPr>
          <p:cNvPr id="37" name="Textfeld 9"/>
          <p:cNvSpPr txBox="1">
            <a:spLocks noChangeArrowheads="1"/>
          </p:cNvSpPr>
          <p:nvPr/>
        </p:nvSpPr>
        <p:spPr bwMode="auto">
          <a:xfrm>
            <a:off x="6357426" y="4046137"/>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2000" b="0" dirty="0">
                <a:latin typeface="Comic Sans MS" pitchFamily="66" charset="0"/>
                <a:sym typeface="Wingdings" pitchFamily="2" charset="2"/>
              </a:rPr>
              <a:t></a:t>
            </a:r>
            <a:endParaRPr kumimoji="0" lang="de-DE" altLang="de-DE" sz="2000" b="0" dirty="0">
              <a:latin typeface="Comic Sans MS" pitchFamily="66" charset="0"/>
            </a:endParaRPr>
          </a:p>
        </p:txBody>
      </p:sp>
      <p:sp>
        <p:nvSpPr>
          <p:cNvPr id="25" name="Rechteck 6"/>
          <p:cNvSpPr>
            <a:spLocks noChangeArrowheads="1"/>
          </p:cNvSpPr>
          <p:nvPr/>
        </p:nvSpPr>
        <p:spPr bwMode="auto">
          <a:xfrm>
            <a:off x="467544" y="502568"/>
            <a:ext cx="823379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spcBef>
                <a:spcPct val="0"/>
              </a:spcBef>
            </a:pPr>
            <a:r>
              <a:rPr lang="de-DE" altLang="de-DE" sz="3000" b="0" dirty="0">
                <a:latin typeface="Arial" panose="020B0604020202020204" pitchFamily="34" charset="0"/>
              </a:rPr>
              <a:t>Das </a:t>
            </a:r>
            <a:br>
              <a:rPr lang="de-DE" altLang="de-DE" sz="3000" b="0" dirty="0">
                <a:latin typeface="Arial" panose="020B0604020202020204" pitchFamily="34" charset="0"/>
              </a:rPr>
            </a:br>
            <a:r>
              <a:rPr lang="de-DE" altLang="de-DE" sz="3000" b="0" dirty="0">
                <a:latin typeface="Arial" panose="020B0604020202020204" pitchFamily="34" charset="0"/>
              </a:rPr>
              <a:t>Wählerverzeichnis – nach der Wahl </a:t>
            </a:r>
          </a:p>
        </p:txBody>
      </p:sp>
      <p:cxnSp>
        <p:nvCxnSpPr>
          <p:cNvPr id="19" name="Gerade Verbindung 18"/>
          <p:cNvCxnSpPr/>
          <p:nvPr/>
        </p:nvCxnSpPr>
        <p:spPr bwMode="auto">
          <a:xfrm flipH="1">
            <a:off x="382588" y="1412730"/>
            <a:ext cx="8569325"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Fußzeilenplatzhalter 4"/>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pic>
        <p:nvPicPr>
          <p:cNvPr id="31" name="Picture 14">
            <a:extLst>
              <a:ext uri="{FF2B5EF4-FFF2-40B4-BE49-F238E27FC236}">
                <a16:creationId xmlns:a16="http://schemas.microsoft.com/office/drawing/2014/main" id="{CA5008CE-B446-4D1D-A226-01A7EB98308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7343923" y="197232"/>
            <a:ext cx="1428812" cy="112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788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49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3" presetClass="entr" presetSubtype="10" fill="hold" grpId="0" nodeType="afterEffect">
                                  <p:stCondLst>
                                    <p:cond delay="0"/>
                                  </p:stCondLst>
                                  <p:childTnLst>
                                    <p:set>
                                      <p:cBhvr>
                                        <p:cTn id="9" dur="1" fill="hold">
                                          <p:stCondLst>
                                            <p:cond delay="0"/>
                                          </p:stCondLst>
                                        </p:cTn>
                                        <p:tgtEl>
                                          <p:spTgt spid="151573"/>
                                        </p:tgtEl>
                                        <p:attrNameLst>
                                          <p:attrName>style.visibility</p:attrName>
                                        </p:attrNameLst>
                                      </p:cBhvr>
                                      <p:to>
                                        <p:strVal val="visible"/>
                                      </p:to>
                                    </p:set>
                                    <p:animEffect transition="in" filter="blinds(horizontal)">
                                      <p:cBhvr>
                                        <p:cTn id="10" dur="500"/>
                                        <p:tgtEl>
                                          <p:spTgt spid="151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BD069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663" y="1639888"/>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6"/>
          <p:cNvSpPr txBox="1">
            <a:spLocks noChangeArrowheads="1"/>
          </p:cNvSpPr>
          <p:nvPr/>
        </p:nvSpPr>
        <p:spPr bwMode="auto">
          <a:xfrm>
            <a:off x="3886200" y="2743200"/>
            <a:ext cx="4800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a:t>... nimmt </a:t>
            </a:r>
            <a:r>
              <a:rPr lang="de-DE" sz="1600" b="1"/>
              <a:t>keine</a:t>
            </a:r>
            <a:r>
              <a:rPr lang="de-DE" sz="1600"/>
              <a:t> roten Wahlbriefe entgegen!</a:t>
            </a:r>
          </a:p>
        </p:txBody>
      </p:sp>
      <p:pic>
        <p:nvPicPr>
          <p:cNvPr id="21508" name="Picture 68" descr="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248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72"/>
          <p:cNvSpPr>
            <a:spLocks noChangeShapeType="1"/>
          </p:cNvSpPr>
          <p:nvPr/>
        </p:nvSpPr>
        <p:spPr bwMode="auto">
          <a:xfrm>
            <a:off x="152400" y="3200400"/>
            <a:ext cx="3048000" cy="3048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510" name="Line 73"/>
          <p:cNvSpPr>
            <a:spLocks noChangeShapeType="1"/>
          </p:cNvSpPr>
          <p:nvPr/>
        </p:nvSpPr>
        <p:spPr bwMode="auto">
          <a:xfrm flipV="1">
            <a:off x="228600" y="3200400"/>
            <a:ext cx="2743200" cy="3048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512" name="Text Box 66"/>
          <p:cNvSpPr txBox="1">
            <a:spLocks noChangeArrowheads="1"/>
          </p:cNvSpPr>
          <p:nvPr/>
        </p:nvSpPr>
        <p:spPr bwMode="auto">
          <a:xfrm>
            <a:off x="3886200" y="3381375"/>
            <a:ext cx="48006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400" dirty="0"/>
              <a:t>Die wahlberechtigte Person hat dafür Sorge zu tragen, dass der Wahlbrief spätestens am Wahlsonntag, 18.00 Uhr, beim Wahlamt im Rathaus eingegangen ist oder abgegeben wurde.</a:t>
            </a:r>
          </a:p>
          <a:p>
            <a:pPr eaLnBrk="1" hangingPunct="1">
              <a:spcBef>
                <a:spcPct val="50000"/>
              </a:spcBef>
            </a:pPr>
            <a:r>
              <a:rPr lang="de-DE" sz="1400" dirty="0"/>
              <a:t>Bitte weisen Sie die Personen darauf hin, dass diese den Wahlbrief rechtzeitig zu der </a:t>
            </a:r>
            <a:r>
              <a:rPr lang="de-DE" sz="1400" b="1" dirty="0"/>
              <a:t>auf dem Wahlbrief angegebenen Stelle</a:t>
            </a:r>
            <a:r>
              <a:rPr lang="de-DE" sz="1400" dirty="0"/>
              <a:t> bringen muss. Nur dann fließt die Stimmabgabe in das Wahlergebnis ein.</a:t>
            </a:r>
          </a:p>
        </p:txBody>
      </p:sp>
      <p:sp>
        <p:nvSpPr>
          <p:cNvPr id="21513" name="Text Box 66"/>
          <p:cNvSpPr txBox="1">
            <a:spLocks noChangeArrowheads="1"/>
          </p:cNvSpPr>
          <p:nvPr/>
        </p:nvSpPr>
        <p:spPr bwMode="auto">
          <a:xfrm>
            <a:off x="3911600" y="5373216"/>
            <a:ext cx="48006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b="1" dirty="0">
                <a:solidFill>
                  <a:srgbClr val="FF0000"/>
                </a:solidFill>
              </a:rPr>
              <a:t>Im Wahllokal dürfen keine roten Wahlbriefe entgegen genommen werden, deswegen:</a:t>
            </a:r>
          </a:p>
          <a:p>
            <a:pPr algn="ctr" eaLnBrk="1" hangingPunct="1">
              <a:spcBef>
                <a:spcPct val="50000"/>
              </a:spcBef>
            </a:pPr>
            <a:r>
              <a:rPr lang="de-DE" b="1" dirty="0">
                <a:solidFill>
                  <a:srgbClr val="FF0000"/>
                </a:solidFill>
              </a:rPr>
              <a:t>BITTE ANRUFEN: 870</a:t>
            </a:r>
            <a:endParaRPr lang="de-DE" sz="1800" dirty="0"/>
          </a:p>
        </p:txBody>
      </p:sp>
      <p:sp>
        <p:nvSpPr>
          <p:cNvPr id="20490"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382F3BD1-6979-4307-9234-2DDCEE827A13}" type="slidenum">
              <a:rPr lang="de-DE" smtClean="0"/>
              <a:pPr>
                <a:defRPr/>
              </a:pPr>
              <a:t>11</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A3A38E26-8F42-4CD3-B4AB-0331AD8E04D8}"/>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2D6617D2-1708-4FA2-80EA-68FA413426DF}"/>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25E8F2B5-5A86-4F14-A51B-2D280A27A3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14C9EDE3-8B0B-49EA-9200-3EF5959A43F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580">
                                          <p:stCondLst>
                                            <p:cond delay="0"/>
                                          </p:stCondLst>
                                        </p:cTn>
                                        <p:tgtEl>
                                          <p:spTgt spid="21508"/>
                                        </p:tgtEl>
                                      </p:cBhvr>
                                    </p:animEffect>
                                    <p:anim calcmode="lin" valueType="num">
                                      <p:cBhvr>
                                        <p:cTn id="8"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8"/>
                                        </p:tgtEl>
                                      </p:cBhvr>
                                      <p:to x="100000" y="60000"/>
                                    </p:animScale>
                                    <p:animScale>
                                      <p:cBhvr>
                                        <p:cTn id="14" dur="166" decel="50000">
                                          <p:stCondLst>
                                            <p:cond delay="676"/>
                                          </p:stCondLst>
                                        </p:cTn>
                                        <p:tgtEl>
                                          <p:spTgt spid="21508"/>
                                        </p:tgtEl>
                                      </p:cBhvr>
                                      <p:to x="100000" y="100000"/>
                                    </p:animScale>
                                    <p:animScale>
                                      <p:cBhvr>
                                        <p:cTn id="15" dur="26">
                                          <p:stCondLst>
                                            <p:cond delay="1312"/>
                                          </p:stCondLst>
                                        </p:cTn>
                                        <p:tgtEl>
                                          <p:spTgt spid="21508"/>
                                        </p:tgtEl>
                                      </p:cBhvr>
                                      <p:to x="100000" y="80000"/>
                                    </p:animScale>
                                    <p:animScale>
                                      <p:cBhvr>
                                        <p:cTn id="16" dur="166" decel="50000">
                                          <p:stCondLst>
                                            <p:cond delay="1338"/>
                                          </p:stCondLst>
                                        </p:cTn>
                                        <p:tgtEl>
                                          <p:spTgt spid="21508"/>
                                        </p:tgtEl>
                                      </p:cBhvr>
                                      <p:to x="100000" y="100000"/>
                                    </p:animScale>
                                    <p:animScale>
                                      <p:cBhvr>
                                        <p:cTn id="17" dur="26">
                                          <p:stCondLst>
                                            <p:cond delay="1642"/>
                                          </p:stCondLst>
                                        </p:cTn>
                                        <p:tgtEl>
                                          <p:spTgt spid="21508"/>
                                        </p:tgtEl>
                                      </p:cBhvr>
                                      <p:to x="100000" y="90000"/>
                                    </p:animScale>
                                    <p:animScale>
                                      <p:cBhvr>
                                        <p:cTn id="18" dur="166" decel="50000">
                                          <p:stCondLst>
                                            <p:cond delay="1668"/>
                                          </p:stCondLst>
                                        </p:cTn>
                                        <p:tgtEl>
                                          <p:spTgt spid="21508"/>
                                        </p:tgtEl>
                                      </p:cBhvr>
                                      <p:to x="100000" y="100000"/>
                                    </p:animScale>
                                    <p:animScale>
                                      <p:cBhvr>
                                        <p:cTn id="19" dur="26">
                                          <p:stCondLst>
                                            <p:cond delay="1808"/>
                                          </p:stCondLst>
                                        </p:cTn>
                                        <p:tgtEl>
                                          <p:spTgt spid="21508"/>
                                        </p:tgtEl>
                                      </p:cBhvr>
                                      <p:to x="100000" y="95000"/>
                                    </p:animScale>
                                    <p:animScale>
                                      <p:cBhvr>
                                        <p:cTn id="20" dur="166" decel="50000">
                                          <p:stCondLst>
                                            <p:cond delay="1834"/>
                                          </p:stCondLst>
                                        </p:cTn>
                                        <p:tgtEl>
                                          <p:spTgt spid="2150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7"/>
                                        </p:tgtEl>
                                        <p:attrNameLst>
                                          <p:attrName>style.visibility</p:attrName>
                                        </p:attrNameLst>
                                      </p:cBhvr>
                                      <p:to>
                                        <p:strVal val="visible"/>
                                      </p:to>
                                    </p:set>
                                    <p:anim calcmode="lin" valueType="num">
                                      <p:cBhvr additive="base">
                                        <p:cTn id="25" dur="500" fill="hold"/>
                                        <p:tgtEl>
                                          <p:spTgt spid="21507"/>
                                        </p:tgtEl>
                                        <p:attrNameLst>
                                          <p:attrName>ppt_x</p:attrName>
                                        </p:attrNameLst>
                                      </p:cBhvr>
                                      <p:tavLst>
                                        <p:tav tm="0">
                                          <p:val>
                                            <p:strVal val="1+#ppt_w/2"/>
                                          </p:val>
                                        </p:tav>
                                        <p:tav tm="100000">
                                          <p:val>
                                            <p:strVal val="#ppt_x"/>
                                          </p:val>
                                        </p:tav>
                                      </p:tavLst>
                                    </p:anim>
                                    <p:anim calcmode="lin" valueType="num">
                                      <p:cBhvr additive="base">
                                        <p:cTn id="26" dur="500" fill="hold"/>
                                        <p:tgtEl>
                                          <p:spTgt spid="2150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2" presetClass="entr" presetSubtype="4" fill="hold" grpId="0" nodeType="afterEffect">
                                  <p:stCondLst>
                                    <p:cond delay="500"/>
                                  </p:stCondLst>
                                  <p:childTnLst>
                                    <p:set>
                                      <p:cBhvr>
                                        <p:cTn id="29" dur="1" fill="hold">
                                          <p:stCondLst>
                                            <p:cond delay="0"/>
                                          </p:stCondLst>
                                        </p:cTn>
                                        <p:tgtEl>
                                          <p:spTgt spid="21509"/>
                                        </p:tgtEl>
                                        <p:attrNameLst>
                                          <p:attrName>style.visibility</p:attrName>
                                        </p:attrNameLst>
                                      </p:cBhvr>
                                      <p:to>
                                        <p:strVal val="visible"/>
                                      </p:to>
                                    </p:set>
                                    <p:animEffect transition="in" filter="wipe(down)">
                                      <p:cBhvr>
                                        <p:cTn id="30" dur="500"/>
                                        <p:tgtEl>
                                          <p:spTgt spid="21509"/>
                                        </p:tgtEl>
                                      </p:cBhvr>
                                    </p:animEffect>
                                  </p:childTnLst>
                                </p:cTn>
                              </p:par>
                            </p:childTnLst>
                          </p:cTn>
                        </p:par>
                        <p:par>
                          <p:cTn id="31" fill="hold" nodeType="afterGroup">
                            <p:stCondLst>
                              <p:cond delay="1500"/>
                            </p:stCondLst>
                            <p:childTnLst>
                              <p:par>
                                <p:cTn id="32" presetID="22" presetClass="entr" presetSubtype="4" fill="hold" grpId="0" nodeType="afterEffect">
                                  <p:stCondLst>
                                    <p:cond delay="250"/>
                                  </p:stCondLst>
                                  <p:childTnLst>
                                    <p:set>
                                      <p:cBhvr>
                                        <p:cTn id="33" dur="1" fill="hold">
                                          <p:stCondLst>
                                            <p:cond delay="0"/>
                                          </p:stCondLst>
                                        </p:cTn>
                                        <p:tgtEl>
                                          <p:spTgt spid="21510"/>
                                        </p:tgtEl>
                                        <p:attrNameLst>
                                          <p:attrName>style.visibility</p:attrName>
                                        </p:attrNameLst>
                                      </p:cBhvr>
                                      <p:to>
                                        <p:strVal val="visible"/>
                                      </p:to>
                                    </p:set>
                                    <p:animEffect transition="in" filter="wipe(down)">
                                      <p:cBhvr>
                                        <p:cTn id="34" dur="500"/>
                                        <p:tgtEl>
                                          <p:spTgt spid="215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1512"/>
                                        </p:tgtEl>
                                        <p:attrNameLst>
                                          <p:attrName>style.visibility</p:attrName>
                                        </p:attrNameLst>
                                      </p:cBhvr>
                                      <p:to>
                                        <p:strVal val="visible"/>
                                      </p:to>
                                    </p:set>
                                    <p:anim calcmode="lin" valueType="num">
                                      <p:cBhvr additive="base">
                                        <p:cTn id="39" dur="500" fill="hold"/>
                                        <p:tgtEl>
                                          <p:spTgt spid="21512"/>
                                        </p:tgtEl>
                                        <p:attrNameLst>
                                          <p:attrName>ppt_x</p:attrName>
                                        </p:attrNameLst>
                                      </p:cBhvr>
                                      <p:tavLst>
                                        <p:tav tm="0">
                                          <p:val>
                                            <p:strVal val="1+#ppt_w/2"/>
                                          </p:val>
                                        </p:tav>
                                        <p:tav tm="100000">
                                          <p:val>
                                            <p:strVal val="#ppt_x"/>
                                          </p:val>
                                        </p:tav>
                                      </p:tavLst>
                                    </p:anim>
                                    <p:anim calcmode="lin" valueType="num">
                                      <p:cBhvr additive="base">
                                        <p:cTn id="40"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1513"/>
                                        </p:tgtEl>
                                        <p:attrNameLst>
                                          <p:attrName>style.visibility</p:attrName>
                                        </p:attrNameLst>
                                      </p:cBhvr>
                                      <p:to>
                                        <p:strVal val="visible"/>
                                      </p:to>
                                    </p:set>
                                    <p:anim calcmode="lin" valueType="num">
                                      <p:cBhvr additive="base">
                                        <p:cTn id="45" dur="500" fill="hold"/>
                                        <p:tgtEl>
                                          <p:spTgt spid="21513"/>
                                        </p:tgtEl>
                                        <p:attrNameLst>
                                          <p:attrName>ppt_x</p:attrName>
                                        </p:attrNameLst>
                                      </p:cBhvr>
                                      <p:tavLst>
                                        <p:tav tm="0">
                                          <p:val>
                                            <p:strVal val="1+#ppt_w/2"/>
                                          </p:val>
                                        </p:tav>
                                        <p:tav tm="100000">
                                          <p:val>
                                            <p:strVal val="#ppt_x"/>
                                          </p:val>
                                        </p:tav>
                                      </p:tavLst>
                                    </p:anim>
                                    <p:anim calcmode="lin" valueType="num">
                                      <p:cBhvr additive="base">
                                        <p:cTn id="46" dur="500" fill="hold"/>
                                        <p:tgtEl>
                                          <p:spTgt spid="21513"/>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animBg="1"/>
      <p:bldP spid="21510" grpId="0" animBg="1"/>
      <p:bldP spid="21512" grpId="0"/>
      <p:bldP spid="21513"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2"/>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sz="1400" dirty="0">
                <a:solidFill>
                  <a:schemeClr val="bg2"/>
                </a:solidFill>
                <a:cs typeface="Arial" charset="0"/>
              </a:rPr>
              <a:t>(c) Stadt Gummersbach, Wahl zum Landtag 2022</a:t>
            </a:r>
            <a:endParaRPr lang="en-US" sz="1400" dirty="0">
              <a:solidFill>
                <a:schemeClr val="bg2"/>
              </a:solidFill>
              <a:cs typeface="Arial" charset="0"/>
            </a:endParaRPr>
          </a:p>
        </p:txBody>
      </p:sp>
      <p:sp>
        <p:nvSpPr>
          <p:cNvPr id="22531"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B93946A-5BCC-4E81-BCFB-46A53D867C7D}" type="slidenum">
              <a:rPr lang="en-US" sz="1400" smtClean="0">
                <a:solidFill>
                  <a:schemeClr val="bg2"/>
                </a:solidFill>
                <a:cs typeface="Arial" charset="0"/>
              </a:rPr>
              <a:pPr eaLnBrk="1" hangingPunct="1"/>
              <a:t>12</a:t>
            </a:fld>
            <a:endParaRPr lang="en-US" sz="1400">
              <a:solidFill>
                <a:schemeClr val="bg2"/>
              </a:solidFill>
              <a:cs typeface="Arial" charset="0"/>
            </a:endParaRPr>
          </a:p>
        </p:txBody>
      </p:sp>
      <p:sp>
        <p:nvSpPr>
          <p:cNvPr id="203778" name="Textfeld 2"/>
          <p:cNvSpPr txBox="1">
            <a:spLocks noChangeArrowheads="1"/>
          </p:cNvSpPr>
          <p:nvPr/>
        </p:nvSpPr>
        <p:spPr bwMode="auto">
          <a:xfrm>
            <a:off x="685800" y="3230563"/>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dirty="0">
                <a:cs typeface="Arial" charset="0"/>
              </a:rPr>
              <a:t>...ermittelt zu 11:40 Uhr und zu 15:40 Uhr die Wählerzahl.</a:t>
            </a:r>
          </a:p>
        </p:txBody>
      </p:sp>
      <p:sp>
        <p:nvSpPr>
          <p:cNvPr id="203779" name="Textfeld 3"/>
          <p:cNvSpPr txBox="1">
            <a:spLocks noChangeArrowheads="1"/>
          </p:cNvSpPr>
          <p:nvPr/>
        </p:nvSpPr>
        <p:spPr bwMode="auto">
          <a:xfrm>
            <a:off x="695535" y="3779837"/>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2088" indent="-19208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dirty="0">
                <a:cs typeface="Arial" charset="0"/>
              </a:rPr>
              <a:t>...gibt die Wählerzahl um 11:45 Uhr und um 15:45 Uhr an das Rathaus weiter.</a:t>
            </a:r>
          </a:p>
        </p:txBody>
      </p:sp>
      <p:sp>
        <p:nvSpPr>
          <p:cNvPr id="203780" name="Textfeld 4"/>
          <p:cNvSpPr txBox="1">
            <a:spLocks noChangeArrowheads="1"/>
          </p:cNvSpPr>
          <p:nvPr/>
        </p:nvSpPr>
        <p:spPr bwMode="auto">
          <a:xfrm>
            <a:off x="838200" y="5303838"/>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a:cs typeface="Arial" charset="0"/>
              </a:rPr>
              <a:t>- Die Briefwahl bleibt außen vor.</a:t>
            </a:r>
          </a:p>
        </p:txBody>
      </p:sp>
      <p:sp>
        <p:nvSpPr>
          <p:cNvPr id="203781" name="Textfeld 5"/>
          <p:cNvSpPr txBox="1">
            <a:spLocks noChangeArrowheads="1"/>
          </p:cNvSpPr>
          <p:nvPr/>
        </p:nvSpPr>
        <p:spPr bwMode="auto">
          <a:xfrm>
            <a:off x="838200" y="4618038"/>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2088" indent="-19208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a:cs typeface="Arial" charset="0"/>
              </a:rPr>
              <a:t>- Nur die Personen, die persönlich in Ihrem Wahllokal gewählt haben, werden gezählt.</a:t>
            </a:r>
          </a:p>
        </p:txBody>
      </p:sp>
      <p:sp>
        <p:nvSpPr>
          <p:cNvPr id="22536" name="Rechteck 6"/>
          <p:cNvSpPr>
            <a:spLocks noChangeArrowheads="1"/>
          </p:cNvSpPr>
          <p:nvPr/>
        </p:nvSpPr>
        <p:spPr bwMode="auto">
          <a:xfrm>
            <a:off x="304800" y="1541463"/>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3000"/>
              <a:t>Die Wahlbeteiligung...</a:t>
            </a:r>
          </a:p>
        </p:txBody>
      </p:sp>
      <p:sp>
        <p:nvSpPr>
          <p:cNvPr id="203783" name="Textfeld 7"/>
          <p:cNvSpPr txBox="1">
            <a:spLocks noChangeArrowheads="1"/>
          </p:cNvSpPr>
          <p:nvPr/>
        </p:nvSpPr>
        <p:spPr bwMode="auto">
          <a:xfrm>
            <a:off x="457200" y="2484438"/>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a:cs typeface="Arial" charset="0"/>
              </a:rPr>
              <a:t>Ihr Wahlvorstand...</a:t>
            </a:r>
          </a:p>
        </p:txBody>
      </p:sp>
      <p:sp>
        <p:nvSpPr>
          <p:cNvPr id="203784" name="Textfeld 8"/>
          <p:cNvSpPr txBox="1">
            <a:spLocks noChangeArrowheads="1"/>
          </p:cNvSpPr>
          <p:nvPr/>
        </p:nvSpPr>
        <p:spPr bwMode="auto">
          <a:xfrm>
            <a:off x="838200" y="5684838"/>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a:cs typeface="Arial" charset="0"/>
              </a:rPr>
              <a:t>- Die Meldung geht an die Nummer 87 33 33.</a:t>
            </a:r>
          </a:p>
        </p:txBody>
      </p:sp>
      <p:sp>
        <p:nvSpPr>
          <p:cNvPr id="203785"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03786" name="Textfeld 10"/>
          <p:cNvSpPr txBox="1">
            <a:spLocks noChangeArrowheads="1"/>
          </p:cNvSpPr>
          <p:nvPr/>
        </p:nvSpPr>
        <p:spPr bwMode="auto">
          <a:xfrm>
            <a:off x="838200" y="6065838"/>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a:cs typeface="Arial" charset="0"/>
              </a:rPr>
              <a:t>- Ein Formular finden Sie in Ihren Unterlagen.</a:t>
            </a:r>
          </a:p>
        </p:txBody>
      </p:sp>
      <p:pic>
        <p:nvPicPr>
          <p:cNvPr id="2" name="Grafik 1" descr="Bildschirmausschnit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528143"/>
            <a:ext cx="2556520" cy="1471485"/>
          </a:xfrm>
          <a:prstGeom prst="rect">
            <a:avLst/>
          </a:prstGeom>
        </p:spPr>
      </p:pic>
      <p:grpSp>
        <p:nvGrpSpPr>
          <p:cNvPr id="18" name="Gruppieren 1">
            <a:extLst>
              <a:ext uri="{FF2B5EF4-FFF2-40B4-BE49-F238E27FC236}">
                <a16:creationId xmlns:a16="http://schemas.microsoft.com/office/drawing/2014/main" id="{1DB846B2-6EA3-462B-970E-58AFEBD7E148}"/>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6C3F5F19-0518-4898-8557-2F81A024137F}"/>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72A9D470-F6C8-4757-B8E5-E60F0A8FCE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F0D2CC1F-2C84-43C8-91CB-31BAD0CAD3F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783"/>
                                        </p:tgtEl>
                                        <p:attrNameLst>
                                          <p:attrName>style.visibility</p:attrName>
                                        </p:attrNameLst>
                                      </p:cBhvr>
                                      <p:to>
                                        <p:strVal val="visible"/>
                                      </p:to>
                                    </p:set>
                                    <p:anim calcmode="lin" valueType="num">
                                      <p:cBhvr additive="base">
                                        <p:cTn id="7" dur="500" fill="hold"/>
                                        <p:tgtEl>
                                          <p:spTgt spid="203783"/>
                                        </p:tgtEl>
                                        <p:attrNameLst>
                                          <p:attrName>ppt_x</p:attrName>
                                        </p:attrNameLst>
                                      </p:cBhvr>
                                      <p:tavLst>
                                        <p:tav tm="0">
                                          <p:val>
                                            <p:strVal val="0-#ppt_w/2"/>
                                          </p:val>
                                        </p:tav>
                                        <p:tav tm="100000">
                                          <p:val>
                                            <p:strVal val="#ppt_x"/>
                                          </p:val>
                                        </p:tav>
                                      </p:tavLst>
                                    </p:anim>
                                    <p:anim calcmode="lin" valueType="num">
                                      <p:cBhvr additive="base">
                                        <p:cTn id="8" dur="500" fill="hold"/>
                                        <p:tgtEl>
                                          <p:spTgt spid="2037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3778"/>
                                        </p:tgtEl>
                                        <p:attrNameLst>
                                          <p:attrName>style.visibility</p:attrName>
                                        </p:attrNameLst>
                                      </p:cBhvr>
                                      <p:to>
                                        <p:strVal val="visible"/>
                                      </p:to>
                                    </p:set>
                                    <p:anim calcmode="lin" valueType="num">
                                      <p:cBhvr additive="base">
                                        <p:cTn id="12" dur="500" fill="hold"/>
                                        <p:tgtEl>
                                          <p:spTgt spid="203778"/>
                                        </p:tgtEl>
                                        <p:attrNameLst>
                                          <p:attrName>ppt_x</p:attrName>
                                        </p:attrNameLst>
                                      </p:cBhvr>
                                      <p:tavLst>
                                        <p:tav tm="0">
                                          <p:val>
                                            <p:strVal val="0-#ppt_w/2"/>
                                          </p:val>
                                        </p:tav>
                                        <p:tav tm="100000">
                                          <p:val>
                                            <p:strVal val="#ppt_x"/>
                                          </p:val>
                                        </p:tav>
                                      </p:tavLst>
                                    </p:anim>
                                    <p:anim calcmode="lin" valueType="num">
                                      <p:cBhvr additive="base">
                                        <p:cTn id="13" dur="500" fill="hold"/>
                                        <p:tgtEl>
                                          <p:spTgt spid="20377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3779"/>
                                        </p:tgtEl>
                                        <p:attrNameLst>
                                          <p:attrName>style.visibility</p:attrName>
                                        </p:attrNameLst>
                                      </p:cBhvr>
                                      <p:to>
                                        <p:strVal val="visible"/>
                                      </p:to>
                                    </p:set>
                                    <p:anim calcmode="lin" valueType="num">
                                      <p:cBhvr additive="base">
                                        <p:cTn id="18" dur="500" fill="hold"/>
                                        <p:tgtEl>
                                          <p:spTgt spid="203779"/>
                                        </p:tgtEl>
                                        <p:attrNameLst>
                                          <p:attrName>ppt_x</p:attrName>
                                        </p:attrNameLst>
                                      </p:cBhvr>
                                      <p:tavLst>
                                        <p:tav tm="0">
                                          <p:val>
                                            <p:strVal val="0-#ppt_w/2"/>
                                          </p:val>
                                        </p:tav>
                                        <p:tav tm="100000">
                                          <p:val>
                                            <p:strVal val="#ppt_x"/>
                                          </p:val>
                                        </p:tav>
                                      </p:tavLst>
                                    </p:anim>
                                    <p:anim calcmode="lin" valueType="num">
                                      <p:cBhvr additive="base">
                                        <p:cTn id="19" dur="500" fill="hold"/>
                                        <p:tgtEl>
                                          <p:spTgt spid="20377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3781"/>
                                        </p:tgtEl>
                                        <p:attrNameLst>
                                          <p:attrName>style.visibility</p:attrName>
                                        </p:attrNameLst>
                                      </p:cBhvr>
                                      <p:to>
                                        <p:strVal val="visible"/>
                                      </p:to>
                                    </p:set>
                                    <p:anim calcmode="lin" valueType="num">
                                      <p:cBhvr additive="base">
                                        <p:cTn id="24" dur="500" fill="hold"/>
                                        <p:tgtEl>
                                          <p:spTgt spid="203781"/>
                                        </p:tgtEl>
                                        <p:attrNameLst>
                                          <p:attrName>ppt_x</p:attrName>
                                        </p:attrNameLst>
                                      </p:cBhvr>
                                      <p:tavLst>
                                        <p:tav tm="0">
                                          <p:val>
                                            <p:strVal val="0-#ppt_w/2"/>
                                          </p:val>
                                        </p:tav>
                                        <p:tav tm="100000">
                                          <p:val>
                                            <p:strVal val="#ppt_x"/>
                                          </p:val>
                                        </p:tav>
                                      </p:tavLst>
                                    </p:anim>
                                    <p:anim calcmode="lin" valueType="num">
                                      <p:cBhvr additive="base">
                                        <p:cTn id="25" dur="500" fill="hold"/>
                                        <p:tgtEl>
                                          <p:spTgt spid="20378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500"/>
                                  </p:stCondLst>
                                  <p:childTnLst>
                                    <p:set>
                                      <p:cBhvr>
                                        <p:cTn id="28" dur="1" fill="hold">
                                          <p:stCondLst>
                                            <p:cond delay="0"/>
                                          </p:stCondLst>
                                        </p:cTn>
                                        <p:tgtEl>
                                          <p:spTgt spid="203780"/>
                                        </p:tgtEl>
                                        <p:attrNameLst>
                                          <p:attrName>style.visibility</p:attrName>
                                        </p:attrNameLst>
                                      </p:cBhvr>
                                      <p:to>
                                        <p:strVal val="visible"/>
                                      </p:to>
                                    </p:set>
                                    <p:anim calcmode="lin" valueType="num">
                                      <p:cBhvr additive="base">
                                        <p:cTn id="29" dur="500" fill="hold"/>
                                        <p:tgtEl>
                                          <p:spTgt spid="203780"/>
                                        </p:tgtEl>
                                        <p:attrNameLst>
                                          <p:attrName>ppt_x</p:attrName>
                                        </p:attrNameLst>
                                      </p:cBhvr>
                                      <p:tavLst>
                                        <p:tav tm="0">
                                          <p:val>
                                            <p:strVal val="0-#ppt_w/2"/>
                                          </p:val>
                                        </p:tav>
                                        <p:tav tm="100000">
                                          <p:val>
                                            <p:strVal val="#ppt_x"/>
                                          </p:val>
                                        </p:tav>
                                      </p:tavLst>
                                    </p:anim>
                                    <p:anim calcmode="lin" valueType="num">
                                      <p:cBhvr additive="base">
                                        <p:cTn id="30" dur="500" fill="hold"/>
                                        <p:tgtEl>
                                          <p:spTgt spid="20378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8" fill="hold" grpId="0" nodeType="afterEffect">
                                  <p:stCondLst>
                                    <p:cond delay="500"/>
                                  </p:stCondLst>
                                  <p:childTnLst>
                                    <p:set>
                                      <p:cBhvr>
                                        <p:cTn id="33" dur="1" fill="hold">
                                          <p:stCondLst>
                                            <p:cond delay="0"/>
                                          </p:stCondLst>
                                        </p:cTn>
                                        <p:tgtEl>
                                          <p:spTgt spid="203784"/>
                                        </p:tgtEl>
                                        <p:attrNameLst>
                                          <p:attrName>style.visibility</p:attrName>
                                        </p:attrNameLst>
                                      </p:cBhvr>
                                      <p:to>
                                        <p:strVal val="visible"/>
                                      </p:to>
                                    </p:set>
                                    <p:anim calcmode="lin" valueType="num">
                                      <p:cBhvr additive="base">
                                        <p:cTn id="34" dur="500" fill="hold"/>
                                        <p:tgtEl>
                                          <p:spTgt spid="203784"/>
                                        </p:tgtEl>
                                        <p:attrNameLst>
                                          <p:attrName>ppt_x</p:attrName>
                                        </p:attrNameLst>
                                      </p:cBhvr>
                                      <p:tavLst>
                                        <p:tav tm="0">
                                          <p:val>
                                            <p:strVal val="0-#ppt_w/2"/>
                                          </p:val>
                                        </p:tav>
                                        <p:tav tm="100000">
                                          <p:val>
                                            <p:strVal val="#ppt_x"/>
                                          </p:val>
                                        </p:tav>
                                      </p:tavLst>
                                    </p:anim>
                                    <p:anim calcmode="lin" valueType="num">
                                      <p:cBhvr additive="base">
                                        <p:cTn id="35" dur="500" fill="hold"/>
                                        <p:tgtEl>
                                          <p:spTgt spid="203784"/>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500"/>
                            </p:stCondLst>
                            <p:childTnLst>
                              <p:par>
                                <p:cTn id="37" presetID="2" presetClass="entr" presetSubtype="8" fill="hold" grpId="0" nodeType="afterEffect">
                                  <p:stCondLst>
                                    <p:cond delay="500"/>
                                  </p:stCondLst>
                                  <p:childTnLst>
                                    <p:set>
                                      <p:cBhvr>
                                        <p:cTn id="38" dur="1" fill="hold">
                                          <p:stCondLst>
                                            <p:cond delay="0"/>
                                          </p:stCondLst>
                                        </p:cTn>
                                        <p:tgtEl>
                                          <p:spTgt spid="203786"/>
                                        </p:tgtEl>
                                        <p:attrNameLst>
                                          <p:attrName>style.visibility</p:attrName>
                                        </p:attrNameLst>
                                      </p:cBhvr>
                                      <p:to>
                                        <p:strVal val="visible"/>
                                      </p:to>
                                    </p:set>
                                    <p:anim calcmode="lin" valueType="num">
                                      <p:cBhvr additive="base">
                                        <p:cTn id="39" dur="500" fill="hold"/>
                                        <p:tgtEl>
                                          <p:spTgt spid="203786"/>
                                        </p:tgtEl>
                                        <p:attrNameLst>
                                          <p:attrName>ppt_x</p:attrName>
                                        </p:attrNameLst>
                                      </p:cBhvr>
                                      <p:tavLst>
                                        <p:tav tm="0">
                                          <p:val>
                                            <p:strVal val="0-#ppt_w/2"/>
                                          </p:val>
                                        </p:tav>
                                        <p:tav tm="100000">
                                          <p:val>
                                            <p:strVal val="#ppt_x"/>
                                          </p:val>
                                        </p:tav>
                                      </p:tavLst>
                                    </p:anim>
                                    <p:anim calcmode="lin" valueType="num">
                                      <p:cBhvr additive="base">
                                        <p:cTn id="40" dur="500" fill="hold"/>
                                        <p:tgtEl>
                                          <p:spTgt spid="203786"/>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3" presetClass="entr" presetSubtype="10" fill="hold" grpId="0" nodeType="afterEffect">
                                  <p:stCondLst>
                                    <p:cond delay="0"/>
                                  </p:stCondLst>
                                  <p:childTnLst>
                                    <p:set>
                                      <p:cBhvr>
                                        <p:cTn id="43" dur="1" fill="hold">
                                          <p:stCondLst>
                                            <p:cond delay="0"/>
                                          </p:stCondLst>
                                        </p:cTn>
                                        <p:tgtEl>
                                          <p:spTgt spid="203785"/>
                                        </p:tgtEl>
                                        <p:attrNameLst>
                                          <p:attrName>style.visibility</p:attrName>
                                        </p:attrNameLst>
                                      </p:cBhvr>
                                      <p:to>
                                        <p:strVal val="visible"/>
                                      </p:to>
                                    </p:set>
                                    <p:animEffect transition="in" filter="blinds(horizontal)">
                                      <p:cBhvr>
                                        <p:cTn id="44"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utoUpdateAnimBg="0"/>
      <p:bldP spid="203779" grpId="0" autoUpdateAnimBg="0"/>
      <p:bldP spid="203780" grpId="0" autoUpdateAnimBg="0"/>
      <p:bldP spid="203781" grpId="0" autoUpdateAnimBg="0"/>
      <p:bldP spid="203783" grpId="0" autoUpdateAnimBg="0"/>
      <p:bldP spid="203784" grpId="0" autoUpdateAnimBg="0"/>
      <p:bldP spid="203785" grpId="0" animBg="1"/>
      <p:bldP spid="20378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19113" y="2016125"/>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18.00 Uhr – Schluss, aus und vorbei?</a:t>
            </a:r>
            <a:r>
              <a:rPr lang="de-DE" sz="1700" b="1" dirty="0"/>
              <a:t>     </a:t>
            </a:r>
            <a:r>
              <a:rPr lang="de-DE" sz="3700" b="1" dirty="0">
                <a:sym typeface="Wingdings" pitchFamily="2" charset="2"/>
              </a:rPr>
              <a:t></a:t>
            </a:r>
            <a:endParaRPr lang="de-DE" sz="3700" b="1" dirty="0"/>
          </a:p>
        </p:txBody>
      </p:sp>
      <p:sp>
        <p:nvSpPr>
          <p:cNvPr id="25603" name="Text Box 3"/>
          <p:cNvSpPr txBox="1">
            <a:spLocks noChangeArrowheads="1"/>
          </p:cNvSpPr>
          <p:nvPr/>
        </p:nvSpPr>
        <p:spPr bwMode="auto">
          <a:xfrm>
            <a:off x="519113" y="2778125"/>
            <a:ext cx="731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dirty="0"/>
              <a:t>Nein, falls noch jemand rechtzeitig vor 18:00 Uhr am Wahlraum angekommen ist, darf diese Person natürlich auch noch wählen. Wer wegen Andrang o.ä. draußen warten muss, wählt also auch noch mit, sofern er vor 18:00 Uhr da war!</a:t>
            </a:r>
          </a:p>
        </p:txBody>
      </p:sp>
      <p:sp>
        <p:nvSpPr>
          <p:cNvPr id="25604" name="Text Box 4"/>
          <p:cNvSpPr txBox="1">
            <a:spLocks noChangeArrowheads="1"/>
          </p:cNvSpPr>
          <p:nvPr/>
        </p:nvSpPr>
        <p:spPr bwMode="auto">
          <a:xfrm>
            <a:off x="519113" y="4302125"/>
            <a:ext cx="662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dirty="0"/>
              <a:t>Wer nach 18:00 Uhr am Wahlraum ankommt, darf gerne bei der Auszählung zusehen, allerdings nicht mehr wählen.</a:t>
            </a:r>
          </a:p>
        </p:txBody>
      </p:sp>
      <p:sp>
        <p:nvSpPr>
          <p:cNvPr id="25605" name="Text Box 5"/>
          <p:cNvSpPr txBox="1">
            <a:spLocks noChangeArrowheads="1"/>
          </p:cNvSpPr>
          <p:nvPr/>
        </p:nvSpPr>
        <p:spPr bwMode="auto">
          <a:xfrm>
            <a:off x="519113" y="5445125"/>
            <a:ext cx="701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dirty="0"/>
              <a:t>Dann kann aber die Auszählung beginnen, zu der natürlich alle Mitglieder des Wahlvorstandes erscheinen müssen.</a:t>
            </a:r>
          </a:p>
        </p:txBody>
      </p:sp>
      <p:pic>
        <p:nvPicPr>
          <p:cNvPr id="25606" name="Picture 6" descr="G0419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913" y="3616325"/>
            <a:ext cx="13446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111B5BD-57E8-4820-8736-461CA29E4139}" type="slidenum">
              <a:rPr lang="de-DE" smtClean="0"/>
              <a:pPr>
                <a:defRPr/>
              </a:pPr>
              <a:t>13</a:t>
            </a:fld>
            <a:endParaRPr lang="de-DE" dirty="0"/>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10C3B9F6-B906-4F0D-A30E-26BFC5C97BE8}"/>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644EE1DA-6CF8-4932-8427-E5077EE0CEE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36332E54-68DE-49C8-BD6C-CD268F989E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0933BDF7-2B7B-48B1-9A7E-04A21C2F0FC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236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750" fill="hold"/>
                                        <p:tgtEl>
                                          <p:spTgt spid="25602"/>
                                        </p:tgtEl>
                                        <p:attrNameLst>
                                          <p:attrName>ppt_x</p:attrName>
                                        </p:attrNameLst>
                                      </p:cBhvr>
                                      <p:tavLst>
                                        <p:tav tm="0">
                                          <p:val>
                                            <p:strVal val="1+#ppt_w/2"/>
                                          </p:val>
                                        </p:tav>
                                        <p:tav tm="100000">
                                          <p:val>
                                            <p:strVal val="#ppt_x"/>
                                          </p:val>
                                        </p:tav>
                                      </p:tavLst>
                                    </p:anim>
                                    <p:anim calcmode="lin" valueType="num">
                                      <p:cBhvr additive="base">
                                        <p:cTn id="8" dur="750" fill="hold"/>
                                        <p:tgtEl>
                                          <p:spTgt spid="2560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750"/>
                            </p:stCondLst>
                            <p:childTnLst>
                              <p:par>
                                <p:cTn id="10" presetID="2" presetClass="entr" presetSubtype="8" fill="hold" grpId="0" nodeType="afterEffect">
                                  <p:stCondLst>
                                    <p:cond delay="300"/>
                                  </p:stCondLst>
                                  <p:childTnLst>
                                    <p:set>
                                      <p:cBhvr>
                                        <p:cTn id="11" dur="1" fill="hold">
                                          <p:stCondLst>
                                            <p:cond delay="0"/>
                                          </p:stCondLst>
                                        </p:cTn>
                                        <p:tgtEl>
                                          <p:spTgt spid="25603"/>
                                        </p:tgtEl>
                                        <p:attrNameLst>
                                          <p:attrName>style.visibility</p:attrName>
                                        </p:attrNameLst>
                                      </p:cBhvr>
                                      <p:to>
                                        <p:strVal val="visible"/>
                                      </p:to>
                                    </p:set>
                                    <p:anim calcmode="lin" valueType="num">
                                      <p:cBhvr additive="base">
                                        <p:cTn id="12" dur="450" fill="hold"/>
                                        <p:tgtEl>
                                          <p:spTgt spid="25603"/>
                                        </p:tgtEl>
                                        <p:attrNameLst>
                                          <p:attrName>ppt_x</p:attrName>
                                        </p:attrNameLst>
                                      </p:cBhvr>
                                      <p:tavLst>
                                        <p:tav tm="0">
                                          <p:val>
                                            <p:strVal val="0-#ppt_w/2"/>
                                          </p:val>
                                        </p:tav>
                                        <p:tav tm="100000">
                                          <p:val>
                                            <p:strVal val="#ppt_x"/>
                                          </p:val>
                                        </p:tav>
                                      </p:tavLst>
                                    </p:anim>
                                    <p:anim calcmode="lin" valueType="num">
                                      <p:cBhvr additive="base">
                                        <p:cTn id="13" dur="45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04"/>
                                        </p:tgtEl>
                                        <p:attrNameLst>
                                          <p:attrName>style.visibility</p:attrName>
                                        </p:attrNameLst>
                                      </p:cBhvr>
                                      <p:to>
                                        <p:strVal val="visible"/>
                                      </p:to>
                                    </p:set>
                                    <p:anim calcmode="lin" valueType="num">
                                      <p:cBhvr additive="base">
                                        <p:cTn id="18" dur="500" fill="hold"/>
                                        <p:tgtEl>
                                          <p:spTgt spid="25604"/>
                                        </p:tgtEl>
                                        <p:attrNameLst>
                                          <p:attrName>ppt_x</p:attrName>
                                        </p:attrNameLst>
                                      </p:cBhvr>
                                      <p:tavLst>
                                        <p:tav tm="0">
                                          <p:val>
                                            <p:strVal val="0-#ppt_w/2"/>
                                          </p:val>
                                        </p:tav>
                                        <p:tav tm="100000">
                                          <p:val>
                                            <p:strVal val="#ppt_x"/>
                                          </p:val>
                                        </p:tav>
                                      </p:tavLst>
                                    </p:anim>
                                    <p:anim calcmode="lin" valueType="num">
                                      <p:cBhvr additive="base">
                                        <p:cTn id="19" dur="500" fill="hold"/>
                                        <p:tgtEl>
                                          <p:spTgt spid="2560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500" fill="hold"/>
                                        <p:tgtEl>
                                          <p:spTgt spid="25606"/>
                                        </p:tgtEl>
                                        <p:attrNameLst>
                                          <p:attrName>ppt_x</p:attrName>
                                        </p:attrNameLst>
                                      </p:cBhvr>
                                      <p:tavLst>
                                        <p:tav tm="0">
                                          <p:val>
                                            <p:strVal val="1+#ppt_w/2"/>
                                          </p:val>
                                        </p:tav>
                                        <p:tav tm="100000">
                                          <p:val>
                                            <p:strVal val="#ppt_x"/>
                                          </p:val>
                                        </p:tav>
                                      </p:tavLst>
                                    </p:anim>
                                    <p:anim calcmode="lin" valueType="num">
                                      <p:cBhvr additive="base">
                                        <p:cTn id="2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5605"/>
                                        </p:tgtEl>
                                        <p:attrNameLst>
                                          <p:attrName>style.visibility</p:attrName>
                                        </p:attrNameLst>
                                      </p:cBhvr>
                                      <p:to>
                                        <p:strVal val="visible"/>
                                      </p:to>
                                    </p:set>
                                    <p:anim calcmode="lin" valueType="num">
                                      <p:cBhvr additive="base">
                                        <p:cTn id="29" dur="500" fill="hold"/>
                                        <p:tgtEl>
                                          <p:spTgt spid="25605"/>
                                        </p:tgtEl>
                                        <p:attrNameLst>
                                          <p:attrName>ppt_x</p:attrName>
                                        </p:attrNameLst>
                                      </p:cBhvr>
                                      <p:tavLst>
                                        <p:tav tm="0">
                                          <p:val>
                                            <p:strVal val="0-#ppt_w/2"/>
                                          </p:val>
                                        </p:tav>
                                        <p:tav tm="100000">
                                          <p:val>
                                            <p:strVal val="#ppt_x"/>
                                          </p:val>
                                        </p:tav>
                                      </p:tavLst>
                                    </p:anim>
                                    <p:anim calcmode="lin" valueType="num">
                                      <p:cBhvr additive="base">
                                        <p:cTn id="30" dur="500" fill="hold"/>
                                        <p:tgtEl>
                                          <p:spTgt spid="25605"/>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P spid="25604" grpId="0" autoUpdateAnimBg="0"/>
      <p:bldP spid="25605" grpId="0" autoUpdateAnimBg="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525463" y="2793122"/>
            <a:ext cx="8388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Der Schriftführer zählt die Stimmabgabevermerke im Wählerverzeichnis und die eingenommenen Wahlscheine zusammen. </a:t>
            </a:r>
          </a:p>
        </p:txBody>
      </p:sp>
      <p:pic>
        <p:nvPicPr>
          <p:cNvPr id="24578"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825" y="1484784"/>
            <a:ext cx="18859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ChangeArrowheads="1"/>
          </p:cNvSpPr>
          <p:nvPr/>
        </p:nvSpPr>
        <p:spPr bwMode="auto">
          <a:xfrm>
            <a:off x="457200" y="1484784"/>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Wie wird ausgezählt?</a:t>
            </a:r>
          </a:p>
        </p:txBody>
      </p:sp>
      <p:sp>
        <p:nvSpPr>
          <p:cNvPr id="32773" name="Text Box 5"/>
          <p:cNvSpPr txBox="1">
            <a:spLocks noChangeArrowheads="1"/>
          </p:cNvSpPr>
          <p:nvPr/>
        </p:nvSpPr>
        <p:spPr bwMode="auto">
          <a:xfrm>
            <a:off x="528638" y="5661248"/>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Danach beginnt die Auszählung der Stimmen. Eine genaue Anleitung, wie ausgezählt wird, finden Sie auch als Checkliste in ihren Unterlagen.</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03E883BA-AD87-4CD0-B7AF-CF4094E4E923}" type="slidenum">
              <a:rPr lang="de-DE" smtClean="0"/>
              <a:pPr>
                <a:defRPr/>
              </a:pPr>
              <a:t>14</a:t>
            </a:fld>
            <a:endParaRPr lang="de-DE" dirty="0"/>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6" name="Text Box 4"/>
          <p:cNvSpPr txBox="1">
            <a:spLocks noChangeArrowheads="1"/>
          </p:cNvSpPr>
          <p:nvPr/>
        </p:nvSpPr>
        <p:spPr bwMode="auto">
          <a:xfrm>
            <a:off x="528638" y="4869160"/>
            <a:ext cx="83883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Stimmen die Summen immer noch nicht überein, 870 anrufen und den Grund für die Differenz bitte in die Wahlniederschrift eintragen.</a:t>
            </a:r>
          </a:p>
        </p:txBody>
      </p:sp>
      <p:sp>
        <p:nvSpPr>
          <p:cNvPr id="17" name="Text Box 5"/>
          <p:cNvSpPr txBox="1">
            <a:spLocks noChangeArrowheads="1"/>
          </p:cNvSpPr>
          <p:nvPr/>
        </p:nvSpPr>
        <p:spPr bwMode="auto">
          <a:xfrm>
            <a:off x="525463" y="1844824"/>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Zuerst werden alle nicht benötigten Materialien vom</a:t>
            </a:r>
            <a:br>
              <a:rPr lang="de-DE" dirty="0"/>
            </a:br>
            <a:r>
              <a:rPr lang="de-DE" dirty="0"/>
              <a:t>Wahltisch und beiseite geräumt. </a:t>
            </a:r>
          </a:p>
        </p:txBody>
      </p:sp>
      <p:sp>
        <p:nvSpPr>
          <p:cNvPr id="15" name="Text Box 4"/>
          <p:cNvSpPr txBox="1">
            <a:spLocks noChangeArrowheads="1"/>
          </p:cNvSpPr>
          <p:nvPr/>
        </p:nvSpPr>
        <p:spPr bwMode="auto">
          <a:xfrm>
            <a:off x="539552" y="3501008"/>
            <a:ext cx="83883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Die Beisitzer zählen zugleich die Stimmzettel aus der Wahlurne. </a:t>
            </a:r>
          </a:p>
          <a:p>
            <a:pPr eaLnBrk="1" hangingPunct="1">
              <a:spcBef>
                <a:spcPct val="50000"/>
              </a:spcBef>
            </a:pPr>
            <a:r>
              <a:rPr lang="de-DE" dirty="0"/>
              <a:t>		Beide Zahlen sollten natürlich übereinstimmen. </a:t>
            </a:r>
            <a:br>
              <a:rPr lang="de-DE" dirty="0"/>
            </a:br>
            <a:r>
              <a:rPr lang="de-DE" dirty="0"/>
              <a:t>		Wenn nicht: noch </a:t>
            </a:r>
            <a:r>
              <a:rPr lang="de-DE" b="1" dirty="0"/>
              <a:t>1x</a:t>
            </a:r>
            <a:r>
              <a:rPr lang="de-DE" dirty="0"/>
              <a:t> zählen. </a:t>
            </a:r>
          </a:p>
        </p:txBody>
      </p:sp>
      <p:grpSp>
        <p:nvGrpSpPr>
          <p:cNvPr id="18" name="Gruppieren 1">
            <a:extLst>
              <a:ext uri="{FF2B5EF4-FFF2-40B4-BE49-F238E27FC236}">
                <a16:creationId xmlns:a16="http://schemas.microsoft.com/office/drawing/2014/main" id="{7B1A1146-4B26-4C97-90ED-A4EE61A2B78A}"/>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EAD82728-78A9-43D4-BD45-AA925810606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C2BA56E8-2022-4C47-9FFA-61A91CEBBE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B204FCF9-12EB-46E0-98C0-B065A5BF402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calcmode="lin" valueType="num">
                                      <p:cBhvr additive="base">
                                        <p:cTn id="13" dur="500" fill="hold"/>
                                        <p:tgtEl>
                                          <p:spTgt spid="3277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3"/>
                                        </p:tgtEl>
                                        <p:attrNameLst>
                                          <p:attrName>style.visibility</p:attrName>
                                        </p:attrNameLst>
                                      </p:cBhvr>
                                      <p:to>
                                        <p:strVal val="visible"/>
                                      </p:to>
                                    </p:set>
                                    <p:anim calcmode="lin" valueType="num">
                                      <p:cBhvr additive="base">
                                        <p:cTn id="37" dur="500" fill="hold"/>
                                        <p:tgtEl>
                                          <p:spTgt spid="32773"/>
                                        </p:tgtEl>
                                        <p:attrNameLst>
                                          <p:attrName>ppt_x</p:attrName>
                                        </p:attrNameLst>
                                      </p:cBhvr>
                                      <p:tavLst>
                                        <p:tav tm="0">
                                          <p:val>
                                            <p:strVal val="0-#ppt_w/2"/>
                                          </p:val>
                                        </p:tav>
                                        <p:tav tm="100000">
                                          <p:val>
                                            <p:strVal val="#ppt_x"/>
                                          </p:val>
                                        </p:tav>
                                      </p:tavLst>
                                    </p:anim>
                                    <p:anim calcmode="lin" valueType="num">
                                      <p:cBhvr additive="base">
                                        <p:cTn id="38" dur="500" fill="hold"/>
                                        <p:tgtEl>
                                          <p:spTgt spid="3277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P spid="32773" grpId="0" autoUpdateAnimBg="0"/>
      <p:bldP spid="13" grpId="0" animBg="1"/>
      <p:bldP spid="16" grpId="0" autoUpdateAnimBg="0"/>
      <p:bldP spid="17" grpId="0" autoUpdateAnimBg="0"/>
      <p:bldP spid="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CFA4EFF9-3555-402F-8E56-B9D989FBFEB0}" type="slidenum">
              <a:rPr lang="en-US" sz="1400" b="0" smtClean="0">
                <a:solidFill>
                  <a:schemeClr val="bg2"/>
                </a:solidFill>
                <a:latin typeface="Arial" charset="0"/>
              </a:rPr>
              <a:pPr eaLnBrk="1" hangingPunct="1"/>
              <a:t>15</a:t>
            </a:fld>
            <a:endParaRPr lang="en-US" sz="1400" b="0">
              <a:solidFill>
                <a:schemeClr val="bg2"/>
              </a:solidFill>
              <a:latin typeface="Arial" charset="0"/>
            </a:endParaRPr>
          </a:p>
        </p:txBody>
      </p:sp>
      <p:sp>
        <p:nvSpPr>
          <p:cNvPr id="37892" name="Textfeld 4"/>
          <p:cNvSpPr txBox="1">
            <a:spLocks noChangeArrowheads="1"/>
          </p:cNvSpPr>
          <p:nvPr/>
        </p:nvSpPr>
        <p:spPr bwMode="auto">
          <a:xfrm>
            <a:off x="665719" y="2204864"/>
            <a:ext cx="6210537"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Zuerst werden vier Stimmzettelstapel gebildet und bearbeitet. Die Reihenfolge folgt einer Logik, die nach der Auszählung Sortierarbeit spart.</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799" y="3356992"/>
            <a:ext cx="808693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Sollte sich doch mal ein Fehler einschleichen, kann er durch das systematische Arbeiten viel schneller eingegrenzt werden!</a:t>
            </a:r>
          </a:p>
        </p:txBody>
      </p:sp>
      <p:pic>
        <p:nvPicPr>
          <p:cNvPr id="16"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825" y="1484784"/>
            <a:ext cx="18859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ChangeArrowheads="1"/>
          </p:cNvSpPr>
          <p:nvPr/>
        </p:nvSpPr>
        <p:spPr bwMode="auto">
          <a:xfrm>
            <a:off x="457200" y="1676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Wie wird ausgezählt?</a:t>
            </a:r>
          </a:p>
        </p:txBody>
      </p:sp>
      <p:sp>
        <p:nvSpPr>
          <p:cNvPr id="2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23" name="Text Box 5"/>
          <p:cNvSpPr txBox="1">
            <a:spLocks noChangeArrowheads="1"/>
          </p:cNvSpPr>
          <p:nvPr/>
        </p:nvSpPr>
        <p:spPr bwMode="auto">
          <a:xfrm>
            <a:off x="734888" y="4149080"/>
            <a:ext cx="84091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Von dieser </a:t>
            </a:r>
            <a:r>
              <a:rPr lang="de-DE" b="1" dirty="0"/>
              <a:t>gesetzlich</a:t>
            </a:r>
            <a:r>
              <a:rPr lang="de-DE" dirty="0"/>
              <a:t> </a:t>
            </a:r>
            <a:r>
              <a:rPr lang="de-DE" b="1" dirty="0"/>
              <a:t>vorgeschriebenen</a:t>
            </a:r>
            <a:r>
              <a:rPr lang="de-DE" dirty="0"/>
              <a:t> (!)  Auszählweise </a:t>
            </a:r>
            <a:br>
              <a:rPr lang="de-DE" dirty="0"/>
            </a:br>
            <a:r>
              <a:rPr lang="de-DE" dirty="0"/>
              <a:t>darf </a:t>
            </a:r>
            <a:r>
              <a:rPr lang="de-DE" b="1" dirty="0"/>
              <a:t>nicht</a:t>
            </a:r>
            <a:r>
              <a:rPr lang="de-DE" dirty="0"/>
              <a:t> abgewichen werden!</a:t>
            </a:r>
          </a:p>
        </p:txBody>
      </p:sp>
      <p:sp>
        <p:nvSpPr>
          <p:cNvPr id="24" name="Text Box 5"/>
          <p:cNvSpPr txBox="1">
            <a:spLocks noChangeArrowheads="1"/>
          </p:cNvSpPr>
          <p:nvPr/>
        </p:nvSpPr>
        <p:spPr bwMode="auto">
          <a:xfrm>
            <a:off x="107504" y="4797152"/>
            <a:ext cx="88569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b="1" dirty="0"/>
              <a:t>Überall gilt das 4-Augen-Prinzip: Arbeit in Teams, einer arbeitet und mindestens einer überwacht und kontrolliert.</a:t>
            </a:r>
          </a:p>
        </p:txBody>
      </p:sp>
      <p:sp>
        <p:nvSpPr>
          <p:cNvPr id="25" name="Text Box 5"/>
          <p:cNvSpPr txBox="1">
            <a:spLocks noChangeArrowheads="1"/>
          </p:cNvSpPr>
          <p:nvPr/>
        </p:nvSpPr>
        <p:spPr bwMode="auto">
          <a:xfrm>
            <a:off x="611290" y="5673442"/>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Zusätzlich führt der Wahlvorsteher die Oberaufsicht und nimmt verschiedene Zwischenkontrollen vor.</a:t>
            </a:r>
          </a:p>
        </p:txBody>
      </p:sp>
      <p:grpSp>
        <p:nvGrpSpPr>
          <p:cNvPr id="26" name="Gruppieren 1">
            <a:extLst>
              <a:ext uri="{FF2B5EF4-FFF2-40B4-BE49-F238E27FC236}">
                <a16:creationId xmlns:a16="http://schemas.microsoft.com/office/drawing/2014/main" id="{2DD271CE-59C1-4990-824B-37D0CD79094E}"/>
              </a:ext>
            </a:extLst>
          </p:cNvPr>
          <p:cNvGrpSpPr>
            <a:grpSpLocks/>
          </p:cNvGrpSpPr>
          <p:nvPr/>
        </p:nvGrpSpPr>
        <p:grpSpPr bwMode="auto">
          <a:xfrm>
            <a:off x="382588" y="197232"/>
            <a:ext cx="8569325" cy="1215643"/>
            <a:chOff x="383179" y="197258"/>
            <a:chExt cx="8568952" cy="1215518"/>
          </a:xfrm>
        </p:grpSpPr>
        <p:sp>
          <p:nvSpPr>
            <p:cNvPr id="27" name="Rectangle 6">
              <a:extLst>
                <a:ext uri="{FF2B5EF4-FFF2-40B4-BE49-F238E27FC236}">
                  <a16:creationId xmlns:a16="http://schemas.microsoft.com/office/drawing/2014/main" id="{81C97E0C-7F4C-4633-8E99-1410544770E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8" name="Picture 14">
              <a:extLst>
                <a:ext uri="{FF2B5EF4-FFF2-40B4-BE49-F238E27FC236}">
                  <a16:creationId xmlns:a16="http://schemas.microsoft.com/office/drawing/2014/main" id="{E75729F0-E082-4A6B-B5B8-90A9F2CDD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Gerade Verbindung 12">
              <a:extLst>
                <a:ext uri="{FF2B5EF4-FFF2-40B4-BE49-F238E27FC236}">
                  <a16:creationId xmlns:a16="http://schemas.microsoft.com/office/drawing/2014/main" id="{560C3AA0-3466-492E-97A1-97EA901D977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00651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3" presetClass="entr" presetSubtype="10" fill="hold" grpId="0" nodeType="afterEffect">
                                  <p:stCondLst>
                                    <p:cond delay="0"/>
                                  </p:stCondLst>
                                  <p:childTnLst>
                                    <p:set>
                                      <p:cBhvr>
                                        <p:cTn id="34" dur="1" fill="hold">
                                          <p:stCondLst>
                                            <p:cond delay="0"/>
                                          </p:stCondLst>
                                        </p:cTn>
                                        <p:tgtEl>
                                          <p:spTgt spid="37897"/>
                                        </p:tgtEl>
                                        <p:attrNameLst>
                                          <p:attrName>style.visibility</p:attrName>
                                        </p:attrNameLst>
                                      </p:cBhvr>
                                      <p:to>
                                        <p:strVal val="visible"/>
                                      </p:to>
                                    </p:set>
                                    <p:animEffect transition="in" filter="blinds(horizontal)">
                                      <p:cBhvr>
                                        <p:cTn id="35"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23" grpId="0" autoUpdateAnimBg="0"/>
      <p:bldP spid="24" grpId="0" autoUpdateAnimBg="0"/>
      <p:bldP spid="2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27AE3888-9E05-4646-BDA2-A989D08CEB17}" type="slidenum">
              <a:rPr lang="en-US" sz="1400" b="0" smtClean="0">
                <a:solidFill>
                  <a:schemeClr val="bg2"/>
                </a:solidFill>
                <a:latin typeface="Arial" charset="0"/>
              </a:rPr>
              <a:pPr eaLnBrk="1" hangingPunct="1"/>
              <a:t>16</a:t>
            </a:fld>
            <a:endParaRPr lang="en-US" sz="1400" b="0">
              <a:solidFill>
                <a:schemeClr val="bg2"/>
              </a:solidFill>
              <a:latin typeface="Arial" charset="0"/>
            </a:endParaRPr>
          </a:p>
        </p:txBody>
      </p:sp>
      <p:sp>
        <p:nvSpPr>
          <p:cNvPr id="37890" name="Rechteck 2"/>
          <p:cNvSpPr>
            <a:spLocks noGrp="1" noChangeArrowheads="1"/>
          </p:cNvSpPr>
          <p:nvPr>
            <p:ph type="title"/>
          </p:nvPr>
        </p:nvSpPr>
        <p:spPr>
          <a:xfrm>
            <a:off x="-612576" y="1434480"/>
            <a:ext cx="6908800" cy="914400"/>
          </a:xfrm>
        </p:spPr>
        <p:txBody>
          <a:bodyPr/>
          <a:lstStyle/>
          <a:p>
            <a:r>
              <a:rPr lang="de-DE" sz="2800" b="1" dirty="0">
                <a:latin typeface="Arial" pitchFamily="34" charset="0"/>
                <a:cs typeface="Arial" pitchFamily="34" charset="0"/>
              </a:rPr>
              <a:t>Was auf welchen Stapel?</a:t>
            </a:r>
          </a:p>
        </p:txBody>
      </p:sp>
      <p:sp>
        <p:nvSpPr>
          <p:cNvPr id="37891" name="Textfeld 3"/>
          <p:cNvSpPr txBox="1">
            <a:spLocks noChangeArrowheads="1"/>
          </p:cNvSpPr>
          <p:nvPr/>
        </p:nvSpPr>
        <p:spPr bwMode="auto">
          <a:xfrm>
            <a:off x="685800" y="2424708"/>
            <a:ext cx="777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1: 	Alle Stimmzettel mit zweifelsfrei gültiger, </a:t>
            </a:r>
            <a:r>
              <a:rPr lang="de-DE" u="sng" dirty="0">
                <a:latin typeface="Arial" pitchFamily="34" charset="0"/>
                <a:cs typeface="Arial" pitchFamily="34" charset="0"/>
              </a:rPr>
              <a:t>gleicher</a:t>
            </a:r>
            <a:r>
              <a:rPr lang="de-DE" b="0" dirty="0">
                <a:latin typeface="Arial" pitchFamily="34" charset="0"/>
                <a:cs typeface="Arial" pitchFamily="34" charset="0"/>
              </a:rPr>
              <a:t> Erst- </a:t>
            </a:r>
            <a:r>
              <a:rPr lang="de-DE" u="sng" dirty="0">
                <a:latin typeface="Arial" pitchFamily="34" charset="0"/>
                <a:cs typeface="Arial" pitchFamily="34" charset="0"/>
              </a:rPr>
              <a:t>und</a:t>
            </a:r>
            <a:r>
              <a:rPr lang="de-DE" b="0" dirty="0">
                <a:latin typeface="Arial" pitchFamily="34" charset="0"/>
                <a:cs typeface="Arial" pitchFamily="34" charset="0"/>
              </a:rPr>
              <a:t> Zweitstimme, schon nach den Parteien sortiert, für die die Stimmen abgegeben wurden.</a:t>
            </a:r>
          </a:p>
        </p:txBody>
      </p:sp>
      <p:sp>
        <p:nvSpPr>
          <p:cNvPr id="37892" name="Textfeld 4"/>
          <p:cNvSpPr txBox="1">
            <a:spLocks noChangeArrowheads="1"/>
          </p:cNvSpPr>
          <p:nvPr/>
        </p:nvSpPr>
        <p:spPr bwMode="auto">
          <a:xfrm>
            <a:off x="685800" y="5045114"/>
            <a:ext cx="77724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3:	Komplett ungekennzeichnete, </a:t>
            </a:r>
            <a:r>
              <a:rPr lang="de-DE" u="sng" dirty="0">
                <a:latin typeface="Arial" pitchFamily="34" charset="0"/>
                <a:cs typeface="Arial" pitchFamily="34" charset="0"/>
              </a:rPr>
              <a:t>un</a:t>
            </a:r>
            <a:r>
              <a:rPr lang="de-DE" b="0" dirty="0">
                <a:latin typeface="Arial" pitchFamily="34" charset="0"/>
                <a:cs typeface="Arial" pitchFamily="34" charset="0"/>
              </a:rPr>
              <a:t>gültige Stimmzettel</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7898" name="Textfeld 10"/>
          <p:cNvSpPr txBox="1">
            <a:spLocks noChangeArrowheads="1"/>
          </p:cNvSpPr>
          <p:nvPr/>
        </p:nvSpPr>
        <p:spPr bwMode="auto">
          <a:xfrm>
            <a:off x="685800" y="3573016"/>
            <a:ext cx="7772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2:	Zweifelsfrei gültige Stimmzettel, bei denen Erst- und Zweitstimme für </a:t>
            </a:r>
            <a:r>
              <a:rPr lang="de-DE" u="sng" dirty="0">
                <a:latin typeface="Arial" pitchFamily="34" charset="0"/>
                <a:cs typeface="Arial" pitchFamily="34" charset="0"/>
              </a:rPr>
              <a:t>unterschiedliche</a:t>
            </a:r>
            <a:r>
              <a:rPr lang="de-DE" b="0" dirty="0">
                <a:latin typeface="Arial" pitchFamily="34" charset="0"/>
                <a:cs typeface="Arial" pitchFamily="34" charset="0"/>
              </a:rPr>
              <a:t> Parteien abgegeben wurden oder </a:t>
            </a:r>
            <a:r>
              <a:rPr lang="de-DE" dirty="0">
                <a:latin typeface="Arial" pitchFamily="34" charset="0"/>
                <a:cs typeface="Arial" pitchFamily="34" charset="0"/>
              </a:rPr>
              <a:t>eine</a:t>
            </a:r>
            <a:r>
              <a:rPr lang="de-DE" b="0" dirty="0">
                <a:latin typeface="Arial" pitchFamily="34" charset="0"/>
                <a:cs typeface="Arial" pitchFamily="34" charset="0"/>
              </a:rPr>
              <a:t> Stimme </a:t>
            </a:r>
            <a:r>
              <a:rPr lang="de-DE" dirty="0" err="1">
                <a:latin typeface="Arial" pitchFamily="34" charset="0"/>
                <a:cs typeface="Arial" pitchFamily="34" charset="0"/>
              </a:rPr>
              <a:t>UN</a:t>
            </a:r>
            <a:r>
              <a:rPr lang="de-DE" b="0" dirty="0" err="1">
                <a:latin typeface="Arial" pitchFamily="34" charset="0"/>
                <a:cs typeface="Arial" pitchFamily="34" charset="0"/>
              </a:rPr>
              <a:t>gekennzeichnet</a:t>
            </a:r>
            <a:r>
              <a:rPr lang="de-DE" b="0" dirty="0">
                <a:latin typeface="Arial" pitchFamily="34" charset="0"/>
                <a:cs typeface="Arial" pitchFamily="34" charset="0"/>
              </a:rPr>
              <a:t> geblieben ist (sogenannte Splittingfälle).</a:t>
            </a:r>
          </a:p>
        </p:txBody>
      </p:sp>
      <p:sp>
        <p:nvSpPr>
          <p:cNvPr id="10" name="Textfeld 4"/>
          <p:cNvSpPr txBox="1">
            <a:spLocks noChangeArrowheads="1"/>
          </p:cNvSpPr>
          <p:nvPr/>
        </p:nvSpPr>
        <p:spPr bwMode="auto">
          <a:xfrm>
            <a:off x="685800" y="5601295"/>
            <a:ext cx="77724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4:	Stimmzettel, die Anlass zu Bedenken geben, z.B. wegen unklarer Kennzeichnung o.ä.</a:t>
            </a:r>
            <a:endParaRPr lang="de-DE" dirty="0">
              <a:latin typeface="Arial" pitchFamily="34" charset="0"/>
              <a:cs typeface="Arial" pitchFamily="34" charset="0"/>
            </a:endParaRPr>
          </a:p>
        </p:txBody>
      </p:sp>
      <p:pic>
        <p:nvPicPr>
          <p:cNvPr id="11"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450479"/>
            <a:ext cx="1800200" cy="106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grpSp>
        <p:nvGrpSpPr>
          <p:cNvPr id="17" name="Gruppieren 1">
            <a:extLst>
              <a:ext uri="{FF2B5EF4-FFF2-40B4-BE49-F238E27FC236}">
                <a16:creationId xmlns:a16="http://schemas.microsoft.com/office/drawing/2014/main" id="{4F538328-670B-4ADC-995D-996D1B005A70}"/>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E0BFA098-248A-47A7-BBD6-936107336213}"/>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DE56E228-0BFA-43B6-A37E-7D37234ADE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AB102099-96C5-45F0-AF7C-759792EB8236}"/>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97900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 fill="hold"/>
                                        <p:tgtEl>
                                          <p:spTgt spid="37891"/>
                                        </p:tgtEl>
                                        <p:attrNameLst>
                                          <p:attrName>ppt_x</p:attrName>
                                        </p:attrNameLst>
                                      </p:cBhvr>
                                      <p:tavLst>
                                        <p:tav tm="0">
                                          <p:val>
                                            <p:strVal val="0-#ppt_w/2"/>
                                          </p:val>
                                        </p:tav>
                                        <p:tav tm="100000">
                                          <p:val>
                                            <p:strVal val="#ppt_x"/>
                                          </p:val>
                                        </p:tav>
                                      </p:tavLst>
                                    </p:anim>
                                    <p:anim calcmode="lin" valueType="num">
                                      <p:cBhvr additive="base">
                                        <p:cTn id="13"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8"/>
                                        </p:tgtEl>
                                        <p:attrNameLst>
                                          <p:attrName>style.visibility</p:attrName>
                                        </p:attrNameLst>
                                      </p:cBhvr>
                                      <p:to>
                                        <p:strVal val="visible"/>
                                      </p:to>
                                    </p:set>
                                    <p:anim calcmode="lin" valueType="num">
                                      <p:cBhvr additive="base">
                                        <p:cTn id="18" dur="500" fill="hold"/>
                                        <p:tgtEl>
                                          <p:spTgt spid="37898"/>
                                        </p:tgtEl>
                                        <p:attrNameLst>
                                          <p:attrName>ppt_x</p:attrName>
                                        </p:attrNameLst>
                                      </p:cBhvr>
                                      <p:tavLst>
                                        <p:tav tm="0">
                                          <p:val>
                                            <p:strVal val="0-#ppt_w/2"/>
                                          </p:val>
                                        </p:tav>
                                        <p:tav tm="100000">
                                          <p:val>
                                            <p:strVal val="#ppt_x"/>
                                          </p:val>
                                        </p:tav>
                                      </p:tavLst>
                                    </p:anim>
                                    <p:anim calcmode="lin" valueType="num">
                                      <p:cBhvr additive="base">
                                        <p:cTn id="19"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7892"/>
                                        </p:tgtEl>
                                        <p:attrNameLst>
                                          <p:attrName>style.visibility</p:attrName>
                                        </p:attrNameLst>
                                      </p:cBhvr>
                                      <p:to>
                                        <p:strVal val="visible"/>
                                      </p:to>
                                    </p:set>
                                    <p:anim calcmode="lin" valueType="num">
                                      <p:cBhvr additive="base">
                                        <p:cTn id="24" dur="500" fill="hold"/>
                                        <p:tgtEl>
                                          <p:spTgt spid="37892"/>
                                        </p:tgtEl>
                                        <p:attrNameLst>
                                          <p:attrName>ppt_x</p:attrName>
                                        </p:attrNameLst>
                                      </p:cBhvr>
                                      <p:tavLst>
                                        <p:tav tm="0">
                                          <p:val>
                                            <p:strVal val="0-#ppt_w/2"/>
                                          </p:val>
                                        </p:tav>
                                        <p:tav tm="100000">
                                          <p:val>
                                            <p:strVal val="#ppt_x"/>
                                          </p:val>
                                        </p:tav>
                                      </p:tavLst>
                                    </p:anim>
                                    <p:anim calcmode="lin" valueType="num">
                                      <p:cBhvr additive="base">
                                        <p:cTn id="25"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37897"/>
                                        </p:tgtEl>
                                        <p:attrNameLst>
                                          <p:attrName>style.visibility</p:attrName>
                                        </p:attrNameLst>
                                      </p:cBhvr>
                                      <p:to>
                                        <p:strVal val="visible"/>
                                      </p:to>
                                    </p:set>
                                    <p:animEffect transition="in" filter="blinds(horizontal)">
                                      <p:cBhvr>
                                        <p:cTn id="35"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7" grpId="0" animBg="1"/>
      <p:bldP spid="378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AA585646-034F-422D-9095-75B9E5362614}" type="slidenum">
              <a:rPr lang="en-US" sz="1400" b="0" smtClean="0">
                <a:solidFill>
                  <a:schemeClr val="bg2"/>
                </a:solidFill>
                <a:latin typeface="Arial" charset="0"/>
              </a:rPr>
              <a:pPr eaLnBrk="1" hangingPunct="1"/>
              <a:t>17</a:t>
            </a:fld>
            <a:endParaRPr lang="en-US" sz="1400" b="0">
              <a:solidFill>
                <a:schemeClr val="bg2"/>
              </a:solidFill>
              <a:latin typeface="Arial" charset="0"/>
            </a:endParaRPr>
          </a:p>
        </p:txBody>
      </p:sp>
      <p:sp>
        <p:nvSpPr>
          <p:cNvPr id="37890" name="Rechteck 2"/>
          <p:cNvSpPr>
            <a:spLocks noGrp="1" noChangeArrowheads="1"/>
          </p:cNvSpPr>
          <p:nvPr>
            <p:ph type="title"/>
          </p:nvPr>
        </p:nvSpPr>
        <p:spPr>
          <a:xfrm>
            <a:off x="183480" y="1340768"/>
            <a:ext cx="6908800" cy="914400"/>
          </a:xfrm>
        </p:spPr>
        <p:txBody>
          <a:body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a:t>
            </a:r>
          </a:p>
        </p:txBody>
      </p:sp>
      <p:sp>
        <p:nvSpPr>
          <p:cNvPr id="37891" name="Textfeld 3"/>
          <p:cNvSpPr txBox="1">
            <a:spLocks noChangeArrowheads="1"/>
          </p:cNvSpPr>
          <p:nvPr/>
        </p:nvSpPr>
        <p:spPr bwMode="auto">
          <a:xfrm>
            <a:off x="685799" y="2132856"/>
            <a:ext cx="80869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Zählen Sie nun </a:t>
            </a:r>
            <a:r>
              <a:rPr lang="de-DE" dirty="0">
                <a:solidFill>
                  <a:srgbClr val="FF0000"/>
                </a:solidFill>
                <a:latin typeface="Arial" pitchFamily="34" charset="0"/>
                <a:cs typeface="Arial" pitchFamily="34" charset="0"/>
              </a:rPr>
              <a:t>Stapel 1</a:t>
            </a:r>
            <a:r>
              <a:rPr lang="de-DE" b="0" dirty="0">
                <a:latin typeface="Arial" pitchFamily="34" charset="0"/>
                <a:cs typeface="Arial" pitchFamily="34" charset="0"/>
              </a:rPr>
              <a:t> (gleiche Erst- und Zweitstimme) </a:t>
            </a:r>
          </a:p>
          <a:p>
            <a:pPr eaLnBrk="1" hangingPunct="1"/>
            <a:r>
              <a:rPr lang="de-DE" b="0" dirty="0">
                <a:latin typeface="Arial" pitchFamily="34" charset="0"/>
                <a:cs typeface="Arial" pitchFamily="34" charset="0"/>
              </a:rPr>
              <a:t>und tragen Sie die Stimmenzahlen der einzelnen Parteien in der Niederschrift jeweils bei den Erst- (D1 ff.) </a:t>
            </a:r>
            <a:r>
              <a:rPr lang="de-DE" u="sng" dirty="0">
                <a:latin typeface="Arial" pitchFamily="34" charset="0"/>
                <a:cs typeface="Arial" pitchFamily="34" charset="0"/>
              </a:rPr>
              <a:t>und</a:t>
            </a:r>
            <a:r>
              <a:rPr lang="de-DE" b="0" dirty="0">
                <a:latin typeface="Arial" pitchFamily="34" charset="0"/>
                <a:cs typeface="Arial" pitchFamily="34" charset="0"/>
              </a:rPr>
              <a:t> bei den Zweitstimmen (F1 ff.) in die Spalte für die ersten Zwischensummen (ZS I) ein. </a:t>
            </a:r>
          </a:p>
        </p:txBody>
      </p:sp>
      <p:sp>
        <p:nvSpPr>
          <p:cNvPr id="37892" name="Textfeld 4"/>
          <p:cNvSpPr txBox="1">
            <a:spLocks noChangeArrowheads="1"/>
          </p:cNvSpPr>
          <p:nvPr/>
        </p:nvSpPr>
        <p:spPr bwMode="auto">
          <a:xfrm>
            <a:off x="685799" y="3729226"/>
            <a:ext cx="8266113"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Die Gesamtzahl dieser 1. Zählrunde ist zugleich die 1. Zwischensumme aller gültigen Erst- (Spalte ZS I  D) </a:t>
            </a:r>
            <a:r>
              <a:rPr lang="de-DE" dirty="0">
                <a:latin typeface="Arial" pitchFamily="34" charset="0"/>
                <a:cs typeface="Arial" pitchFamily="34" charset="0"/>
              </a:rPr>
              <a:t>bzw.</a:t>
            </a:r>
            <a:r>
              <a:rPr lang="de-DE" b="0" dirty="0">
                <a:latin typeface="Arial" pitchFamily="34" charset="0"/>
                <a:cs typeface="Arial" pitchFamily="34" charset="0"/>
              </a:rPr>
              <a:t> Zweitstimmen (Spalte ZS I  F).</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2" name="Textfeld 3"/>
          <p:cNvSpPr txBox="1">
            <a:spLocks noChangeArrowheads="1"/>
          </p:cNvSpPr>
          <p:nvPr/>
        </p:nvSpPr>
        <p:spPr bwMode="auto">
          <a:xfrm>
            <a:off x="685800" y="4697313"/>
            <a:ext cx="806291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Zählen Sie nun </a:t>
            </a:r>
            <a:r>
              <a:rPr lang="de-DE" dirty="0">
                <a:solidFill>
                  <a:srgbClr val="FF0000"/>
                </a:solidFill>
                <a:latin typeface="Arial" pitchFamily="34" charset="0"/>
                <a:cs typeface="Arial" pitchFamily="34" charset="0"/>
              </a:rPr>
              <a:t>Stapel 3</a:t>
            </a:r>
            <a:r>
              <a:rPr lang="de-DE" b="0" dirty="0">
                <a:solidFill>
                  <a:srgbClr val="FF0000"/>
                </a:solidFill>
                <a:latin typeface="Arial" pitchFamily="34" charset="0"/>
                <a:cs typeface="Arial" pitchFamily="34" charset="0"/>
              </a:rPr>
              <a:t> </a:t>
            </a:r>
            <a:r>
              <a:rPr lang="de-DE" b="0" dirty="0">
                <a:latin typeface="Arial" pitchFamily="34" charset="0"/>
                <a:cs typeface="Arial" pitchFamily="34" charset="0"/>
              </a:rPr>
              <a:t>(zweifelsfrei und komplett ungültige weil ohne irgendeine Kennzeichnung). </a:t>
            </a:r>
            <a:br>
              <a:rPr lang="de-DE" b="0" dirty="0">
                <a:latin typeface="Arial" pitchFamily="34" charset="0"/>
                <a:cs typeface="Arial" pitchFamily="34" charset="0"/>
              </a:rPr>
            </a:br>
            <a:r>
              <a:rPr lang="de-DE" b="0" dirty="0">
                <a:latin typeface="Arial" pitchFamily="34" charset="0"/>
                <a:cs typeface="Arial" pitchFamily="34" charset="0"/>
              </a:rPr>
              <a:t>Dies ist die 1. Zwischensumme (C &amp; E) der </a:t>
            </a:r>
            <a:r>
              <a:rPr lang="de-DE" u="sng" dirty="0">
                <a:latin typeface="Arial" pitchFamily="34" charset="0"/>
                <a:cs typeface="Arial" pitchFamily="34" charset="0"/>
              </a:rPr>
              <a:t>un</a:t>
            </a:r>
            <a:r>
              <a:rPr lang="de-DE" b="0" dirty="0">
                <a:latin typeface="Arial" pitchFamily="34" charset="0"/>
                <a:cs typeface="Arial" pitchFamily="34" charset="0"/>
              </a:rPr>
              <a:t>gültigen Stimmen. Tragen Sie diese Zahl ebenfalls bei den Erst- </a:t>
            </a:r>
            <a:r>
              <a:rPr lang="de-DE" dirty="0">
                <a:latin typeface="Arial" pitchFamily="34" charset="0"/>
                <a:cs typeface="Arial" pitchFamily="34" charset="0"/>
              </a:rPr>
              <a:t>und</a:t>
            </a:r>
            <a:r>
              <a:rPr lang="de-DE" b="0" dirty="0">
                <a:latin typeface="Arial" pitchFamily="34" charset="0"/>
                <a:cs typeface="Arial" pitchFamily="34" charset="0"/>
              </a:rPr>
              <a:t> bei den Zweit-stimmen in die Spalte für die ersten Zwischensummen (ZS I) ein. </a:t>
            </a:r>
          </a:p>
        </p:txBody>
      </p:sp>
      <p:sp>
        <p:nvSpPr>
          <p:cNvPr id="11"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pic>
        <p:nvPicPr>
          <p:cNvPr id="14"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7" y="148478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uppieren 1">
            <a:extLst>
              <a:ext uri="{FF2B5EF4-FFF2-40B4-BE49-F238E27FC236}">
                <a16:creationId xmlns:a16="http://schemas.microsoft.com/office/drawing/2014/main" id="{E51BC50B-1D98-4986-8FF0-25FBEE4E0325}"/>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0749CD25-8F99-4760-B0FE-6623119567B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3E5631A0-BF10-4FED-847F-AC0861A8A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705216EB-2FA4-4DAF-8979-32034EBAB1B1}"/>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01027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 fill="hold"/>
                                        <p:tgtEl>
                                          <p:spTgt spid="37891"/>
                                        </p:tgtEl>
                                        <p:attrNameLst>
                                          <p:attrName>ppt_x</p:attrName>
                                        </p:attrNameLst>
                                      </p:cBhvr>
                                      <p:tavLst>
                                        <p:tav tm="0">
                                          <p:val>
                                            <p:strVal val="0-#ppt_w/2"/>
                                          </p:val>
                                        </p:tav>
                                        <p:tav tm="100000">
                                          <p:val>
                                            <p:strVal val="#ppt_x"/>
                                          </p:val>
                                        </p:tav>
                                      </p:tavLst>
                                    </p:anim>
                                    <p:anim calcmode="lin" valueType="num">
                                      <p:cBhvr additive="base">
                                        <p:cTn id="13"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7892"/>
                                        </p:tgtEl>
                                        <p:attrNameLst>
                                          <p:attrName>style.visibility</p:attrName>
                                        </p:attrNameLst>
                                      </p:cBhvr>
                                      <p:to>
                                        <p:strVal val="visible"/>
                                      </p:to>
                                    </p:set>
                                    <p:anim calcmode="lin" valueType="num">
                                      <p:cBhvr additive="base">
                                        <p:cTn id="18" dur="500" fill="hold"/>
                                        <p:tgtEl>
                                          <p:spTgt spid="37892"/>
                                        </p:tgtEl>
                                        <p:attrNameLst>
                                          <p:attrName>ppt_x</p:attrName>
                                        </p:attrNameLst>
                                      </p:cBhvr>
                                      <p:tavLst>
                                        <p:tav tm="0">
                                          <p:val>
                                            <p:strVal val="0-#ppt_w/2"/>
                                          </p:val>
                                        </p:tav>
                                        <p:tav tm="100000">
                                          <p:val>
                                            <p:strVal val="#ppt_x"/>
                                          </p:val>
                                        </p:tav>
                                      </p:tavLst>
                                    </p:anim>
                                    <p:anim calcmode="lin" valueType="num">
                                      <p:cBhvr additive="base">
                                        <p:cTn id="19"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7897"/>
                                        </p:tgtEl>
                                        <p:attrNameLst>
                                          <p:attrName>style.visibility</p:attrName>
                                        </p:attrNameLst>
                                      </p:cBhvr>
                                      <p:to>
                                        <p:strVal val="visible"/>
                                      </p:to>
                                    </p:set>
                                    <p:animEffect transition="in" filter="blinds(horizontal)">
                                      <p:cBhvr>
                                        <p:cTn id="29"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7" grpId="0" animBg="1"/>
      <p:bldP spid="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2">
            <a:extLst>
              <a:ext uri="{28A0092B-C50C-407E-A947-70E740481C1C}">
                <a14:useLocalDpi xmlns:a14="http://schemas.microsoft.com/office/drawing/2010/main" val="0"/>
              </a:ext>
            </a:extLst>
          </a:blip>
          <a:srcRect/>
          <a:stretch/>
        </p:blipFill>
        <p:spPr>
          <a:xfrm>
            <a:off x="1403648" y="1772816"/>
            <a:ext cx="5746463" cy="4521639"/>
          </a:xfrm>
          <a:prstGeom prst="rect">
            <a:avLst/>
          </a:prstGeom>
        </p:spPr>
      </p:pic>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18</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355976" y="3933056"/>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355976" y="4221088"/>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355976" y="4545268"/>
            <a:ext cx="360040" cy="169277"/>
          </a:xfrm>
          <a:prstGeom prst="rect">
            <a:avLst/>
          </a:prstGeom>
          <a:noFill/>
        </p:spPr>
        <p:txBody>
          <a:bodyPr wrap="square" lIns="0" tIns="0" rIns="0" bIns="0" rtlCol="0">
            <a:spAutoFit/>
          </a:bodyPr>
          <a:lstStyle/>
          <a:p>
            <a:pPr algn="r"/>
            <a:r>
              <a:rPr lang="de-DE" sz="1100" dirty="0"/>
              <a:t>10</a:t>
            </a:r>
          </a:p>
        </p:txBody>
      </p:sp>
      <p:sp>
        <p:nvSpPr>
          <p:cNvPr id="27" name="Textfeld 26"/>
          <p:cNvSpPr txBox="1"/>
          <p:nvPr/>
        </p:nvSpPr>
        <p:spPr>
          <a:xfrm>
            <a:off x="4355976" y="4854314"/>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355976" y="5111535"/>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355976" y="5373216"/>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355976" y="6021288"/>
            <a:ext cx="360040" cy="169277"/>
          </a:xfrm>
          <a:prstGeom prst="rect">
            <a:avLst/>
          </a:prstGeom>
          <a:noFill/>
        </p:spPr>
        <p:txBody>
          <a:bodyPr wrap="square" lIns="0" tIns="0" rIns="0" bIns="0" rtlCol="0">
            <a:spAutoFit/>
          </a:bodyPr>
          <a:lstStyle/>
          <a:p>
            <a:pPr algn="r"/>
            <a:r>
              <a:rPr lang="de-DE" sz="1100" dirty="0"/>
              <a:t>230</a:t>
            </a:r>
          </a:p>
        </p:txBody>
      </p:sp>
      <p:sp>
        <p:nvSpPr>
          <p:cNvPr id="55" name="Textfeld 54"/>
          <p:cNvSpPr txBox="1"/>
          <p:nvPr/>
        </p:nvSpPr>
        <p:spPr>
          <a:xfrm>
            <a:off x="355203" y="1974871"/>
            <a:ext cx="1125629" cy="400110"/>
          </a:xfrm>
          <a:prstGeom prst="rect">
            <a:avLst/>
          </a:prstGeom>
          <a:noFill/>
        </p:spPr>
        <p:txBody>
          <a:bodyPr wrap="none" rtlCol="0">
            <a:spAutoFit/>
          </a:bodyPr>
          <a:lstStyle/>
          <a:p>
            <a:r>
              <a:rPr lang="de-DE" dirty="0"/>
              <a:t>Stapel 3</a:t>
            </a:r>
          </a:p>
        </p:txBody>
      </p:sp>
      <p:cxnSp>
        <p:nvCxnSpPr>
          <p:cNvPr id="57" name="Gerade Verbindung mit Pfeil 56"/>
          <p:cNvCxnSpPr>
            <a:stCxn id="55" idx="3"/>
            <a:endCxn id="23" idx="1"/>
          </p:cNvCxnSpPr>
          <p:nvPr/>
        </p:nvCxnSpPr>
        <p:spPr>
          <a:xfrm>
            <a:off x="1480832" y="2174926"/>
            <a:ext cx="2735258" cy="25859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382587" y="4861755"/>
            <a:ext cx="1125629" cy="400110"/>
          </a:xfrm>
          <a:prstGeom prst="rect">
            <a:avLst/>
          </a:prstGeom>
          <a:noFill/>
        </p:spPr>
        <p:txBody>
          <a:bodyPr wrap="none" rtlCol="0">
            <a:spAutoFit/>
          </a:bodyPr>
          <a:lstStyle/>
          <a:p>
            <a:r>
              <a:rPr lang="de-DE" dirty="0"/>
              <a:t>Stapel 1</a:t>
            </a:r>
          </a:p>
        </p:txBody>
      </p:sp>
      <p:sp>
        <p:nvSpPr>
          <p:cNvPr id="62"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64" name="Rechteck 15"/>
          <p:cNvSpPr>
            <a:spLocks noChangeArrowheads="1"/>
          </p:cNvSpPr>
          <p:nvPr/>
        </p:nvSpPr>
        <p:spPr bwMode="auto">
          <a:xfrm>
            <a:off x="6351291" y="1844824"/>
            <a:ext cx="842683" cy="4495365"/>
          </a:xfrm>
          <a:prstGeom prst="rect">
            <a:avLst/>
          </a:prstGeom>
          <a:noFill/>
          <a:ln w="28575">
            <a:solidFill>
              <a:srgbClr val="FF3300"/>
            </a:solidFill>
            <a:miter lim="800000"/>
            <a:headEnd/>
            <a:tailEnd/>
          </a:ln>
          <a:effectLst>
            <a:innerShdw blurRad="114300">
              <a:prstClr val="black"/>
            </a:innerShdw>
          </a:effectLst>
        </p:spPr>
        <p:txBody>
          <a:bodyPr wrap="none" anchor="ctr"/>
          <a:lstStyle/>
          <a:p>
            <a:pPr>
              <a:defRPr/>
            </a:pPr>
            <a:endParaRPr lang="de-DE"/>
          </a:p>
        </p:txBody>
      </p:sp>
      <p:sp>
        <p:nvSpPr>
          <p:cNvPr id="65" name="Textfeld 8"/>
          <p:cNvSpPr txBox="1">
            <a:spLocks noChangeArrowheads="1"/>
          </p:cNvSpPr>
          <p:nvPr/>
        </p:nvSpPr>
        <p:spPr bwMode="auto">
          <a:xfrm>
            <a:off x="6372200" y="3645180"/>
            <a:ext cx="2400535" cy="1631216"/>
          </a:xfrm>
          <a:prstGeom prst="rect">
            <a:avLst/>
          </a:prstGeom>
          <a:solidFill>
            <a:srgbClr val="FFFF00"/>
          </a:solidFill>
          <a:ln>
            <a:solidFill>
              <a:schemeClr val="tx1"/>
            </a:solidFill>
          </a:ln>
          <a:effec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defRPr/>
            </a:pPr>
            <a:r>
              <a:rPr lang="de-DE" b="0" dirty="0">
                <a:latin typeface="Arial" pitchFamily="34" charset="0"/>
                <a:cs typeface="Arial" pitchFamily="34" charset="0"/>
              </a:rPr>
              <a:t>In dieser Spalte muss am Ende das vollständige Ergebnis </a:t>
            </a:r>
            <a:r>
              <a:rPr lang="de-DE" b="0" dirty="0">
                <a:ln>
                  <a:solidFill>
                    <a:schemeClr val="tx1"/>
                  </a:solidFill>
                </a:ln>
                <a:latin typeface="Arial" pitchFamily="34" charset="0"/>
                <a:cs typeface="Arial" pitchFamily="34" charset="0"/>
              </a:rPr>
              <a:t>stehen</a:t>
            </a:r>
            <a:r>
              <a:rPr lang="de-DE" b="0" dirty="0">
                <a:latin typeface="Arial" pitchFamily="34" charset="0"/>
                <a:cs typeface="Arial" pitchFamily="34" charset="0"/>
              </a:rPr>
              <a:t>!</a:t>
            </a:r>
          </a:p>
          <a:p>
            <a:pPr algn="ctr" eaLnBrk="1" hangingPunct="1">
              <a:defRPr/>
            </a:pPr>
            <a:r>
              <a:rPr lang="de-DE" b="0" dirty="0">
                <a:latin typeface="Arial" pitchFamily="34" charset="0"/>
                <a:cs typeface="Arial" pitchFamily="34" charset="0"/>
              </a:rPr>
              <a:t>(Zweitstimme dto.)</a:t>
            </a:r>
          </a:p>
        </p:txBody>
      </p:sp>
      <p:sp>
        <p:nvSpPr>
          <p:cNvPr id="58" name="Geschweifte Klammer links 57"/>
          <p:cNvSpPr/>
          <p:nvPr/>
        </p:nvSpPr>
        <p:spPr>
          <a:xfrm>
            <a:off x="1508217" y="3861048"/>
            <a:ext cx="2887893" cy="2401525"/>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1" name="Gruppieren 1">
            <a:extLst>
              <a:ext uri="{FF2B5EF4-FFF2-40B4-BE49-F238E27FC236}">
                <a16:creationId xmlns:a16="http://schemas.microsoft.com/office/drawing/2014/main" id="{68DE111F-EC17-4909-AA9A-0CFCBCCB3912}"/>
              </a:ext>
            </a:extLst>
          </p:cNvPr>
          <p:cNvGrpSpPr>
            <a:grpSpLocks/>
          </p:cNvGrpSpPr>
          <p:nvPr/>
        </p:nvGrpSpPr>
        <p:grpSpPr bwMode="auto">
          <a:xfrm>
            <a:off x="382588" y="197232"/>
            <a:ext cx="8569325" cy="1215643"/>
            <a:chOff x="383179" y="197258"/>
            <a:chExt cx="8568952" cy="1215518"/>
          </a:xfrm>
        </p:grpSpPr>
        <p:sp>
          <p:nvSpPr>
            <p:cNvPr id="32" name="Rectangle 6">
              <a:extLst>
                <a:ext uri="{FF2B5EF4-FFF2-40B4-BE49-F238E27FC236}">
                  <a16:creationId xmlns:a16="http://schemas.microsoft.com/office/drawing/2014/main" id="{7BBA85BA-1987-45CD-B696-76688C92F30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33" name="Picture 14">
              <a:extLst>
                <a:ext uri="{FF2B5EF4-FFF2-40B4-BE49-F238E27FC236}">
                  <a16:creationId xmlns:a16="http://schemas.microsoft.com/office/drawing/2014/main" id="{E4FBA52B-C547-4D99-ACA7-B774B8431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Gerade Verbindung 12">
              <a:extLst>
                <a:ext uri="{FF2B5EF4-FFF2-40B4-BE49-F238E27FC236}">
                  <a16:creationId xmlns:a16="http://schemas.microsoft.com/office/drawing/2014/main" id="{97954889-FB07-4A77-85DE-CF97A2BBB62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5" name="Textfeld 34">
            <a:extLst>
              <a:ext uri="{FF2B5EF4-FFF2-40B4-BE49-F238E27FC236}">
                <a16:creationId xmlns:a16="http://schemas.microsoft.com/office/drawing/2014/main" id="{6BC9621E-201F-4C81-9C57-277136CF48A1}"/>
              </a:ext>
            </a:extLst>
          </p:cNvPr>
          <p:cNvSpPr txBox="1"/>
          <p:nvPr/>
        </p:nvSpPr>
        <p:spPr>
          <a:xfrm>
            <a:off x="4364316" y="5718108"/>
            <a:ext cx="360040" cy="169277"/>
          </a:xfrm>
          <a:prstGeom prst="rect">
            <a:avLst/>
          </a:prstGeom>
          <a:noFill/>
        </p:spPr>
        <p:txBody>
          <a:bodyPr wrap="square" lIns="0" tIns="0" rIns="0" bIns="0" rtlCol="0">
            <a:spAutoFit/>
          </a:bodyPr>
          <a:lstStyle/>
          <a:p>
            <a:pPr algn="r"/>
            <a:r>
              <a:rPr lang="de-DE" sz="1100" dirty="0"/>
              <a:t>10</a:t>
            </a:r>
          </a:p>
        </p:txBody>
      </p:sp>
    </p:spTree>
    <p:extLst>
      <p:ext uri="{BB962C8B-B14F-4D97-AF65-F5344CB8AC3E}">
        <p14:creationId xmlns:p14="http://schemas.microsoft.com/office/powerpoint/2010/main" val="37055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25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par>
                          <p:cTn id="25" fill="hold">
                            <p:stCondLst>
                              <p:cond delay="250"/>
                            </p:stCondLst>
                            <p:childTnLst>
                              <p:par>
                                <p:cTn id="26" presetID="1" presetClass="entr" presetSubtype="0" fill="hold" grpId="0" nodeType="afterEffect">
                                  <p:stCondLst>
                                    <p:cond delay="250"/>
                                  </p:stCondLst>
                                  <p:childTnLst>
                                    <p:set>
                                      <p:cBhvr>
                                        <p:cTn id="27" dur="1" fill="hold">
                                          <p:stCondLst>
                                            <p:cond delay="0"/>
                                          </p:stCondLst>
                                        </p:cTn>
                                        <p:tgtEl>
                                          <p:spTgt spid="24">
                                            <p:txEl>
                                              <p:pRg st="0" end="0"/>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25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par>
                          <p:cTn id="31" fill="hold">
                            <p:stCondLst>
                              <p:cond delay="750"/>
                            </p:stCondLst>
                            <p:childTnLst>
                              <p:par>
                                <p:cTn id="32" presetID="1" presetClass="entr" presetSubtype="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25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childTnLst>
                          </p:cTn>
                        </p:par>
                        <p:par>
                          <p:cTn id="37" fill="hold">
                            <p:stCondLst>
                              <p:cond delay="1250"/>
                            </p:stCondLst>
                            <p:childTnLst>
                              <p:par>
                                <p:cTn id="38" presetID="1" presetClass="entr" presetSubtype="0" fill="hold" grpId="0" nodeType="afterEffect">
                                  <p:stCondLst>
                                    <p:cond delay="250"/>
                                  </p:stCondLst>
                                  <p:childTnLst>
                                    <p:set>
                                      <p:cBhvr>
                                        <p:cTn id="39" dur="1" fill="hold">
                                          <p:stCondLst>
                                            <p:cond delay="0"/>
                                          </p:stCondLst>
                                        </p:cTn>
                                        <p:tgtEl>
                                          <p:spTgt spid="28">
                                            <p:txEl>
                                              <p:pRg st="0" end="0"/>
                                            </p:txEl>
                                          </p:spTgt>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25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par>
                          <p:cTn id="43" fill="hold">
                            <p:stCondLst>
                              <p:cond delay="1750"/>
                            </p:stCondLst>
                            <p:childTnLst>
                              <p:par>
                                <p:cTn id="44" presetID="1" presetClass="entr" presetSubtype="0"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childTnLst>
                                </p:cTn>
                              </p:par>
                            </p:childTnLst>
                          </p:cTn>
                        </p:par>
                        <p:par>
                          <p:cTn id="46" fill="hold">
                            <p:stCondLst>
                              <p:cond delay="1750"/>
                            </p:stCondLst>
                            <p:childTnLst>
                              <p:par>
                                <p:cTn id="47" presetID="1" presetClass="entr" presetSubtype="0" fill="hold" grpId="0" nodeType="afterEffect">
                                  <p:stCondLst>
                                    <p:cond delay="250"/>
                                  </p:stCondLst>
                                  <p:childTnLst>
                                    <p:set>
                                      <p:cBhvr>
                                        <p:cTn id="4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childTnLst>
                                </p:cTn>
                              </p:par>
                            </p:childTnLst>
                          </p:cTn>
                        </p:par>
                        <p:par>
                          <p:cTn id="59" fill="hold">
                            <p:stCondLst>
                              <p:cond delay="0"/>
                            </p:stCondLst>
                            <p:childTnLst>
                              <p:par>
                                <p:cTn id="60" presetID="3" presetClass="entr" presetSubtype="1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linds(horizontal)">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dvAuto="100"/>
      <p:bldP spid="24" grpId="0" build="p" advAuto="100"/>
      <p:bldP spid="25" grpId="0" build="p" advAuto="100"/>
      <p:bldP spid="26" grpId="0" build="p" advAuto="100"/>
      <p:bldP spid="27" grpId="0" build="p" advAuto="100"/>
      <p:bldP spid="28" grpId="0" build="p" advAuto="100"/>
      <p:bldP spid="29" grpId="0" build="p" advAuto="100"/>
      <p:bldP spid="30" grpId="0" build="p" advAuto="100"/>
      <p:bldP spid="55" grpId="0"/>
      <p:bldP spid="60" grpId="0"/>
      <p:bldP spid="62" grpId="0" animBg="1"/>
      <p:bldP spid="64" grpId="0" animBg="1"/>
      <p:bldP spid="65" grpId="0" animBg="1"/>
      <p:bldP spid="58" grpId="0" animBg="1"/>
      <p:bldP spid="35" grpId="0" build="p" advAuto="1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pieren 42">
            <a:extLst>
              <a:ext uri="{FF2B5EF4-FFF2-40B4-BE49-F238E27FC236}">
                <a16:creationId xmlns:a16="http://schemas.microsoft.com/office/drawing/2014/main" id="{AD0AFDEE-D32A-4227-8A62-072E1AD2FEF8}"/>
              </a:ext>
            </a:extLst>
          </p:cNvPr>
          <p:cNvGrpSpPr/>
          <p:nvPr/>
        </p:nvGrpSpPr>
        <p:grpSpPr>
          <a:xfrm>
            <a:off x="1103141" y="1395710"/>
            <a:ext cx="6732259" cy="5048263"/>
            <a:chOff x="1103141" y="1395710"/>
            <a:chExt cx="6732259" cy="5048263"/>
          </a:xfrm>
        </p:grpSpPr>
        <p:grpSp>
          <p:nvGrpSpPr>
            <p:cNvPr id="14" name="Gruppieren 13">
              <a:extLst>
                <a:ext uri="{FF2B5EF4-FFF2-40B4-BE49-F238E27FC236}">
                  <a16:creationId xmlns:a16="http://schemas.microsoft.com/office/drawing/2014/main" id="{0F32003E-106B-4B9B-AD45-5314AE446B1F}"/>
                </a:ext>
              </a:extLst>
            </p:cNvPr>
            <p:cNvGrpSpPr/>
            <p:nvPr/>
          </p:nvGrpSpPr>
          <p:grpSpPr>
            <a:xfrm>
              <a:off x="1103141" y="1395710"/>
              <a:ext cx="6732259" cy="5048263"/>
              <a:chOff x="1103141" y="1395710"/>
              <a:chExt cx="6732259" cy="5048263"/>
            </a:xfrm>
          </p:grpSpPr>
          <p:grpSp>
            <p:nvGrpSpPr>
              <p:cNvPr id="17" name="Gruppieren 16"/>
              <p:cNvGrpSpPr/>
              <p:nvPr/>
            </p:nvGrpSpPr>
            <p:grpSpPr>
              <a:xfrm>
                <a:off x="1103141" y="1395710"/>
                <a:ext cx="6732259" cy="5048263"/>
                <a:chOff x="1103141" y="1395710"/>
                <a:chExt cx="6732259" cy="5048263"/>
              </a:xfrm>
            </p:grpSpPr>
            <p:pic>
              <p:nvPicPr>
                <p:cNvPr id="2" name="Grafik 1"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38" y="1395710"/>
                  <a:ext cx="6658562" cy="4032448"/>
                </a:xfrm>
                <a:prstGeom prst="rect">
                  <a:avLst/>
                </a:prstGeom>
              </p:spPr>
            </p:pic>
            <p:pic>
              <p:nvPicPr>
                <p:cNvPr id="5" name="Grafik 4"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41" y="5742618"/>
                  <a:ext cx="6727263" cy="701355"/>
                </a:xfrm>
                <a:prstGeom prst="rect">
                  <a:avLst/>
                </a:prstGeom>
              </p:spPr>
            </p:pic>
            <p:pic>
              <p:nvPicPr>
                <p:cNvPr id="6" name="Grafik 5"/>
                <p:cNvPicPr>
                  <a:picLocks noChangeAspect="1"/>
                </p:cNvPicPr>
                <p:nvPr/>
              </p:nvPicPr>
              <p:blipFill>
                <a:blip r:embed="rId4"/>
                <a:stretch>
                  <a:fillRect/>
                </a:stretch>
              </p:blipFill>
              <p:spPr>
                <a:xfrm>
                  <a:off x="1748055" y="4328773"/>
                  <a:ext cx="807721" cy="196617"/>
                </a:xfrm>
                <a:prstGeom prst="rect">
                  <a:avLst/>
                </a:prstGeom>
              </p:spPr>
            </p:pic>
            <p:pic>
              <p:nvPicPr>
                <p:cNvPr id="8" name="Grafik 7"/>
                <p:cNvPicPr>
                  <a:picLocks noChangeAspect="1"/>
                </p:cNvPicPr>
                <p:nvPr/>
              </p:nvPicPr>
              <p:blipFill>
                <a:blip r:embed="rId5"/>
                <a:stretch>
                  <a:fillRect/>
                </a:stretch>
              </p:blipFill>
              <p:spPr>
                <a:xfrm>
                  <a:off x="1748055" y="4591972"/>
                  <a:ext cx="879729" cy="178324"/>
                </a:xfrm>
                <a:prstGeom prst="rect">
                  <a:avLst/>
                </a:prstGeom>
              </p:spPr>
            </p:pic>
            <p:pic>
              <p:nvPicPr>
                <p:cNvPr id="9" name="Grafik 8"/>
                <p:cNvPicPr>
                  <a:picLocks noChangeAspect="1"/>
                </p:cNvPicPr>
                <p:nvPr/>
              </p:nvPicPr>
              <p:blipFill>
                <a:blip r:embed="rId6"/>
                <a:stretch>
                  <a:fillRect/>
                </a:stretch>
              </p:blipFill>
              <p:spPr>
                <a:xfrm>
                  <a:off x="1748055" y="4833307"/>
                  <a:ext cx="807721" cy="170046"/>
                </a:xfrm>
                <a:prstGeom prst="rect">
                  <a:avLst/>
                </a:prstGeom>
              </p:spPr>
            </p:pic>
            <p:pic>
              <p:nvPicPr>
                <p:cNvPr id="10" name="Grafik 9"/>
                <p:cNvPicPr>
                  <a:picLocks noChangeAspect="1"/>
                </p:cNvPicPr>
                <p:nvPr/>
              </p:nvPicPr>
              <p:blipFill>
                <a:blip r:embed="rId7"/>
                <a:stretch>
                  <a:fillRect/>
                </a:stretch>
              </p:blipFill>
              <p:spPr>
                <a:xfrm>
                  <a:off x="1727940" y="5113579"/>
                  <a:ext cx="1043860" cy="157667"/>
                </a:xfrm>
                <a:prstGeom prst="rect">
                  <a:avLst/>
                </a:prstGeom>
              </p:spPr>
            </p:pic>
            <p:pic>
              <p:nvPicPr>
                <p:cNvPr id="12" name="Grafik 11" descr="29. Volt"/>
                <p:cNvPicPr>
                  <a:picLocks noChangeAspect="1"/>
                </p:cNvPicPr>
                <p:nvPr/>
              </p:nvPicPr>
              <p:blipFill>
                <a:blip r:embed="rId8"/>
                <a:stretch>
                  <a:fillRect/>
                </a:stretch>
              </p:blipFill>
              <p:spPr>
                <a:xfrm>
                  <a:off x="1727940" y="5735614"/>
                  <a:ext cx="899844" cy="178815"/>
                </a:xfrm>
                <a:prstGeom prst="rect">
                  <a:avLst/>
                </a:prstGeom>
              </p:spPr>
            </p:pic>
          </p:grpSp>
          <p:sp>
            <p:nvSpPr>
              <p:cNvPr id="7" name="Rechteck 6">
                <a:extLst>
                  <a:ext uri="{FF2B5EF4-FFF2-40B4-BE49-F238E27FC236}">
                    <a16:creationId xmlns:a16="http://schemas.microsoft.com/office/drawing/2014/main" id="{5A286766-BDCA-432A-B67B-A551E79E49E1}"/>
                  </a:ext>
                </a:extLst>
              </p:cNvPr>
              <p:cNvSpPr/>
              <p:nvPr/>
            </p:nvSpPr>
            <p:spPr>
              <a:xfrm>
                <a:off x="1176837" y="1464959"/>
                <a:ext cx="6653567" cy="457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35163999-CCCA-4BB9-872F-BEAB9F2F5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158" y="1916055"/>
                <a:ext cx="5761219" cy="144793"/>
              </a:xfrm>
              <a:prstGeom prst="rect">
                <a:avLst/>
              </a:prstGeom>
            </p:spPr>
          </p:pic>
        </p:grpSp>
        <p:pic>
          <p:nvPicPr>
            <p:cNvPr id="40" name="Grafik 39">
              <a:extLst>
                <a:ext uri="{FF2B5EF4-FFF2-40B4-BE49-F238E27FC236}">
                  <a16:creationId xmlns:a16="http://schemas.microsoft.com/office/drawing/2014/main" id="{7BD537D7-6F17-4CF0-A9B1-F356FD181AD8}"/>
                </a:ext>
              </a:extLst>
            </p:cNvPr>
            <p:cNvPicPr>
              <a:picLocks noChangeAspect="1"/>
            </p:cNvPicPr>
            <p:nvPr/>
          </p:nvPicPr>
          <p:blipFill>
            <a:blip r:embed="rId10"/>
            <a:stretch>
              <a:fillRect/>
            </a:stretch>
          </p:blipFill>
          <p:spPr>
            <a:xfrm>
              <a:off x="1303572" y="5747156"/>
              <a:ext cx="316100" cy="153487"/>
            </a:xfrm>
            <a:prstGeom prst="rect">
              <a:avLst/>
            </a:prstGeom>
          </p:spPr>
        </p:pic>
        <p:pic>
          <p:nvPicPr>
            <p:cNvPr id="42" name="Grafik 41">
              <a:extLst>
                <a:ext uri="{FF2B5EF4-FFF2-40B4-BE49-F238E27FC236}">
                  <a16:creationId xmlns:a16="http://schemas.microsoft.com/office/drawing/2014/main" id="{16EF76BD-8555-4686-B91C-34038FB2354F}"/>
                </a:ext>
              </a:extLst>
            </p:cNvPr>
            <p:cNvPicPr>
              <a:picLocks noChangeAspect="1"/>
            </p:cNvPicPr>
            <p:nvPr/>
          </p:nvPicPr>
          <p:blipFill>
            <a:blip r:embed="rId11"/>
            <a:stretch>
              <a:fillRect/>
            </a:stretch>
          </p:blipFill>
          <p:spPr>
            <a:xfrm>
              <a:off x="1737483" y="5755597"/>
              <a:ext cx="215334" cy="168671"/>
            </a:xfrm>
            <a:prstGeom prst="rect">
              <a:avLst/>
            </a:prstGeom>
          </p:spPr>
        </p:pic>
      </p:gr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19</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216090" y="3834368"/>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211960" y="409713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211960" y="4313163"/>
            <a:ext cx="360040" cy="169277"/>
          </a:xfrm>
          <a:prstGeom prst="rect">
            <a:avLst/>
          </a:prstGeom>
          <a:noFill/>
        </p:spPr>
        <p:txBody>
          <a:bodyPr wrap="square" lIns="0" tIns="0" rIns="0" bIns="0" rtlCol="0">
            <a:spAutoFit/>
          </a:bodyPr>
          <a:lstStyle/>
          <a:p>
            <a:pPr algn="r"/>
            <a:r>
              <a:rPr lang="de-DE" sz="1100" dirty="0"/>
              <a:t>20</a:t>
            </a:r>
          </a:p>
        </p:txBody>
      </p:sp>
      <p:sp>
        <p:nvSpPr>
          <p:cNvPr id="27" name="Textfeld 26"/>
          <p:cNvSpPr txBox="1"/>
          <p:nvPr/>
        </p:nvSpPr>
        <p:spPr>
          <a:xfrm>
            <a:off x="4211960" y="4581128"/>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211960" y="4802489"/>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211960" y="5064170"/>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211960" y="6093296"/>
            <a:ext cx="360040" cy="169277"/>
          </a:xfrm>
          <a:prstGeom prst="rect">
            <a:avLst/>
          </a:prstGeom>
          <a:noFill/>
        </p:spPr>
        <p:txBody>
          <a:bodyPr wrap="square" lIns="0" tIns="0" rIns="0" bIns="0" rtlCol="0">
            <a:spAutoFit/>
          </a:bodyPr>
          <a:lstStyle/>
          <a:p>
            <a:pPr algn="r"/>
            <a:r>
              <a:rPr lang="de-DE" sz="1100" dirty="0"/>
              <a:t>230</a:t>
            </a:r>
          </a:p>
        </p:txBody>
      </p:sp>
      <p:sp>
        <p:nvSpPr>
          <p:cNvPr id="19" name="Textfeld 18"/>
          <p:cNvSpPr txBox="1"/>
          <p:nvPr/>
        </p:nvSpPr>
        <p:spPr>
          <a:xfrm>
            <a:off x="51208" y="1963993"/>
            <a:ext cx="1125629" cy="400110"/>
          </a:xfrm>
          <a:prstGeom prst="rect">
            <a:avLst/>
          </a:prstGeom>
          <a:noFill/>
        </p:spPr>
        <p:txBody>
          <a:bodyPr wrap="none" rtlCol="0">
            <a:spAutoFit/>
          </a:bodyPr>
          <a:lstStyle/>
          <a:p>
            <a:r>
              <a:rPr lang="de-DE" dirty="0"/>
              <a:t>Stapel 3</a:t>
            </a:r>
          </a:p>
        </p:txBody>
      </p:sp>
      <p:cxnSp>
        <p:nvCxnSpPr>
          <p:cNvPr id="20" name="Gerade Verbindung mit Pfeil 19"/>
          <p:cNvCxnSpPr>
            <a:stCxn id="19" idx="3"/>
          </p:cNvCxnSpPr>
          <p:nvPr/>
        </p:nvCxnSpPr>
        <p:spPr>
          <a:xfrm>
            <a:off x="1176837" y="2164048"/>
            <a:ext cx="2891106" cy="16927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79512" y="4856235"/>
            <a:ext cx="1125629" cy="400110"/>
          </a:xfrm>
          <a:prstGeom prst="rect">
            <a:avLst/>
          </a:prstGeom>
          <a:noFill/>
        </p:spPr>
        <p:txBody>
          <a:bodyPr wrap="none" rtlCol="0">
            <a:spAutoFit/>
          </a:bodyPr>
          <a:lstStyle/>
          <a:p>
            <a:r>
              <a:rPr lang="de-DE" dirty="0"/>
              <a:t>Stapel 1</a:t>
            </a:r>
          </a:p>
        </p:txBody>
      </p:sp>
      <p:sp>
        <p:nvSpPr>
          <p:cNvPr id="31"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21" name="Geschweifte Klammer links 20"/>
          <p:cNvSpPr/>
          <p:nvPr/>
        </p:nvSpPr>
        <p:spPr>
          <a:xfrm>
            <a:off x="1508217" y="3861048"/>
            <a:ext cx="2887893" cy="2401525"/>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 name="Rechteck 15"/>
          <p:cNvSpPr>
            <a:spLocks noChangeArrowheads="1"/>
          </p:cNvSpPr>
          <p:nvPr/>
        </p:nvSpPr>
        <p:spPr bwMode="auto">
          <a:xfrm>
            <a:off x="6660232" y="1974530"/>
            <a:ext cx="1175168" cy="4495365"/>
          </a:xfrm>
          <a:prstGeom prst="rect">
            <a:avLst/>
          </a:prstGeom>
          <a:noFill/>
          <a:ln w="28575">
            <a:solidFill>
              <a:srgbClr val="FF3300"/>
            </a:solidFill>
            <a:miter lim="800000"/>
            <a:headEnd/>
            <a:tailEnd/>
          </a:ln>
          <a:effectLst>
            <a:innerShdw blurRad="114300">
              <a:prstClr val="black"/>
            </a:innerShdw>
          </a:effectLst>
        </p:spPr>
        <p:txBody>
          <a:bodyPr wrap="none" anchor="ctr"/>
          <a:lstStyle/>
          <a:p>
            <a:pPr>
              <a:defRPr/>
            </a:pPr>
            <a:endParaRPr lang="de-DE"/>
          </a:p>
        </p:txBody>
      </p:sp>
      <p:sp>
        <p:nvSpPr>
          <p:cNvPr id="33" name="Textfeld 8"/>
          <p:cNvSpPr txBox="1">
            <a:spLocks noChangeArrowheads="1"/>
          </p:cNvSpPr>
          <p:nvPr/>
        </p:nvSpPr>
        <p:spPr bwMode="auto">
          <a:xfrm>
            <a:off x="6803207" y="3666832"/>
            <a:ext cx="2148706" cy="1631216"/>
          </a:xfrm>
          <a:prstGeom prst="rect">
            <a:avLst/>
          </a:prstGeom>
          <a:solidFill>
            <a:srgbClr val="FFFF00"/>
          </a:solidFill>
          <a:ln>
            <a:solidFill>
              <a:schemeClr val="tx1"/>
            </a:solidFill>
          </a:ln>
          <a:effec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defRPr/>
            </a:pPr>
            <a:r>
              <a:rPr lang="de-DE" b="0" dirty="0">
                <a:latin typeface="Arial" pitchFamily="34" charset="0"/>
                <a:cs typeface="Arial" pitchFamily="34" charset="0"/>
              </a:rPr>
              <a:t>In dieser Spalte muss am Ende das vollständige Ergebnis </a:t>
            </a:r>
            <a:r>
              <a:rPr lang="de-DE" b="0" dirty="0">
                <a:ln>
                  <a:solidFill>
                    <a:schemeClr val="tx1"/>
                  </a:solidFill>
                </a:ln>
                <a:latin typeface="Arial" pitchFamily="34" charset="0"/>
                <a:cs typeface="Arial" pitchFamily="34" charset="0"/>
              </a:rPr>
              <a:t>stehen</a:t>
            </a:r>
            <a:r>
              <a:rPr lang="de-DE" b="0" dirty="0">
                <a:latin typeface="Arial" pitchFamily="34" charset="0"/>
                <a:cs typeface="Arial" pitchFamily="34" charset="0"/>
              </a:rPr>
              <a:t>!</a:t>
            </a:r>
          </a:p>
          <a:p>
            <a:pPr algn="ctr" eaLnBrk="1" hangingPunct="1">
              <a:defRPr/>
            </a:pPr>
            <a:r>
              <a:rPr lang="de-DE" b="0" dirty="0">
                <a:latin typeface="Arial" pitchFamily="34" charset="0"/>
                <a:cs typeface="Arial" pitchFamily="34" charset="0"/>
              </a:rPr>
              <a:t>(Erststimme dto.)</a:t>
            </a:r>
          </a:p>
        </p:txBody>
      </p:sp>
      <p:grpSp>
        <p:nvGrpSpPr>
          <p:cNvPr id="34" name="Gruppieren 1">
            <a:extLst>
              <a:ext uri="{FF2B5EF4-FFF2-40B4-BE49-F238E27FC236}">
                <a16:creationId xmlns:a16="http://schemas.microsoft.com/office/drawing/2014/main" id="{1745D0C4-EC55-4B2C-A426-725DB9939C47}"/>
              </a:ext>
            </a:extLst>
          </p:cNvPr>
          <p:cNvGrpSpPr>
            <a:grpSpLocks/>
          </p:cNvGrpSpPr>
          <p:nvPr/>
        </p:nvGrpSpPr>
        <p:grpSpPr bwMode="auto">
          <a:xfrm>
            <a:off x="382588" y="197232"/>
            <a:ext cx="8569325" cy="1215643"/>
            <a:chOff x="383179" y="197258"/>
            <a:chExt cx="8568952" cy="1215518"/>
          </a:xfrm>
        </p:grpSpPr>
        <p:sp>
          <p:nvSpPr>
            <p:cNvPr id="35" name="Rectangle 6">
              <a:extLst>
                <a:ext uri="{FF2B5EF4-FFF2-40B4-BE49-F238E27FC236}">
                  <a16:creationId xmlns:a16="http://schemas.microsoft.com/office/drawing/2014/main" id="{4EF3F2E1-C3F3-4EEB-BF3E-EA45D80F1109}"/>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36" name="Picture 14">
              <a:extLst>
                <a:ext uri="{FF2B5EF4-FFF2-40B4-BE49-F238E27FC236}">
                  <a16:creationId xmlns:a16="http://schemas.microsoft.com/office/drawing/2014/main" id="{3E4517C5-2E04-4209-8F86-8E19400FBF4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Gerade Verbindung 12">
              <a:extLst>
                <a:ext uri="{FF2B5EF4-FFF2-40B4-BE49-F238E27FC236}">
                  <a16:creationId xmlns:a16="http://schemas.microsoft.com/office/drawing/2014/main" id="{170FF3E4-A5AB-49C8-8520-9AEB576004B3}"/>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70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250"/>
                                  </p:stCondLst>
                                  <p:childTnLst>
                                    <p:set>
                                      <p:cBhvr>
                                        <p:cTn id="27" dur="1" fill="hold">
                                          <p:stCondLst>
                                            <p:cond delay="0"/>
                                          </p:stCondLst>
                                        </p:cTn>
                                        <p:tgtEl>
                                          <p:spTgt spid="24">
                                            <p:txEl>
                                              <p:pRg st="0" end="0"/>
                                            </p:txEl>
                                          </p:spTgt>
                                        </p:tgtEl>
                                        <p:attrNameLst>
                                          <p:attrName>style.visibility</p:attrName>
                                        </p:attrNameLst>
                                      </p:cBhvr>
                                      <p:to>
                                        <p:strVal val="visible"/>
                                      </p:to>
                                    </p:set>
                                  </p:childTnLst>
                                </p:cTn>
                              </p:par>
                            </p:childTnLst>
                          </p:cTn>
                        </p:par>
                        <p:par>
                          <p:cTn id="28" fill="hold">
                            <p:stCondLst>
                              <p:cond delay="250"/>
                            </p:stCondLst>
                            <p:childTnLst>
                              <p:par>
                                <p:cTn id="29" presetID="1" presetClass="entr" presetSubtype="0" fill="hold" grpId="0" nodeType="afterEffect">
                                  <p:stCondLst>
                                    <p:cond delay="25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childTnLst>
                                </p:cTn>
                              </p:par>
                            </p:childTnLst>
                          </p:cTn>
                        </p:par>
                        <p:par>
                          <p:cTn id="34" fill="hold">
                            <p:stCondLst>
                              <p:cond delay="750"/>
                            </p:stCondLst>
                            <p:childTnLst>
                              <p:par>
                                <p:cTn id="35" presetID="1" presetClass="entr" presetSubtype="0" fill="hold" grpId="0" nodeType="afterEffect">
                                  <p:stCondLst>
                                    <p:cond delay="25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250"/>
                                  </p:stCondLst>
                                  <p:childTnLst>
                                    <p:set>
                                      <p:cBhvr>
                                        <p:cTn id="39" dur="1" fill="hold">
                                          <p:stCondLst>
                                            <p:cond delay="0"/>
                                          </p:stCondLst>
                                        </p:cTn>
                                        <p:tgtEl>
                                          <p:spTgt spid="28">
                                            <p:txEl>
                                              <p:pRg st="0" end="0"/>
                                            </p:txEl>
                                          </p:spTgt>
                                        </p:tgtEl>
                                        <p:attrNameLst>
                                          <p:attrName>style.visibility</p:attrName>
                                        </p:attrNameLst>
                                      </p:cBhvr>
                                      <p:to>
                                        <p:strVal val="visible"/>
                                      </p:to>
                                    </p:set>
                                  </p:childTnLst>
                                </p:cTn>
                              </p:par>
                            </p:childTnLst>
                          </p:cTn>
                        </p:par>
                        <p:par>
                          <p:cTn id="40" fill="hold">
                            <p:stCondLst>
                              <p:cond delay="1250"/>
                            </p:stCondLst>
                            <p:childTnLst>
                              <p:par>
                                <p:cTn id="41" presetID="1" presetClass="entr" presetSubtype="0" fill="hold" grpId="0" nodeType="afterEffect">
                                  <p:stCondLst>
                                    <p:cond delay="25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250"/>
                                  </p:stCondLst>
                                  <p:childTnLst>
                                    <p:set>
                                      <p:cBhvr>
                                        <p:cTn id="45"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250"/>
                                  </p:stCondLst>
                                  <p:childTnLst>
                                    <p:set>
                                      <p:cBhvr>
                                        <p:cTn id="52" dur="1" fill="hold">
                                          <p:stCondLst>
                                            <p:cond delay="0"/>
                                          </p:stCondLst>
                                        </p:cTn>
                                        <p:tgtEl>
                                          <p:spTgt spid="19"/>
                                        </p:tgtEl>
                                        <p:attrNameLst>
                                          <p:attrName>style.visibility</p:attrName>
                                        </p:attrNameLst>
                                      </p:cBhvr>
                                      <p:to>
                                        <p:strVal val="visible"/>
                                      </p:to>
                                    </p:set>
                                  </p:childTnLst>
                                </p:cTn>
                              </p:par>
                            </p:childTnLst>
                          </p:cTn>
                        </p:par>
                        <p:par>
                          <p:cTn id="53" fill="hold">
                            <p:stCondLst>
                              <p:cond delay="250"/>
                            </p:stCondLst>
                            <p:childTnLst>
                              <p:par>
                                <p:cTn id="54" presetID="1" presetClass="entr" presetSubtype="0" fill="hold" grpId="0" nodeType="afterEffect">
                                  <p:stCondLst>
                                    <p:cond delay="250"/>
                                  </p:stCondLst>
                                  <p:childTnLst>
                                    <p:set>
                                      <p:cBhvr>
                                        <p:cTn id="55" dur="1" fill="hold">
                                          <p:stCondLst>
                                            <p:cond delay="0"/>
                                          </p:stCondLst>
                                        </p:cTn>
                                        <p:tgtEl>
                                          <p:spTgt spid="23">
                                            <p:txEl>
                                              <p:pRg st="0" end="0"/>
                                            </p:txEl>
                                          </p:spTgt>
                                        </p:tgtEl>
                                        <p:attrNameLst>
                                          <p:attrName>style.visibility</p:attrName>
                                        </p:attrNameLst>
                                      </p:cBhvr>
                                      <p:to>
                                        <p:strVal val="visible"/>
                                      </p:to>
                                    </p:set>
                                  </p:childTnLst>
                                </p:cTn>
                              </p:par>
                            </p:childTnLst>
                          </p:cTn>
                        </p:par>
                        <p:par>
                          <p:cTn id="56" fill="hold">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dvAuto="100"/>
      <p:bldP spid="24" grpId="0" build="p" advAuto="100"/>
      <p:bldP spid="25" grpId="0" build="p" advAuto="100"/>
      <p:bldP spid="26" grpId="0" build="p" advAuto="100"/>
      <p:bldP spid="27" grpId="0" build="p" advAuto="100"/>
      <p:bldP spid="28" grpId="0" build="p" advAuto="100"/>
      <p:bldP spid="29" grpId="0" build="p" advAuto="100"/>
      <p:bldP spid="30" grpId="0" build="p" advAuto="100"/>
      <p:bldP spid="19" grpId="0"/>
      <p:bldP spid="22" grpId="0"/>
      <p:bldP spid="31" grpId="0" animBg="1"/>
      <p:bldP spid="2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Der Wahlvorstand...</a:t>
            </a:r>
            <a:br>
              <a:rPr lang="de-DE" sz="2400" b="1"/>
            </a:br>
            <a:endParaRPr lang="de-DE" sz="2400" b="1"/>
          </a:p>
        </p:txBody>
      </p:sp>
      <p:sp>
        <p:nvSpPr>
          <p:cNvPr id="16387" name="Text Box 1027"/>
          <p:cNvSpPr txBox="1">
            <a:spLocks noChangeArrowheads="1"/>
          </p:cNvSpPr>
          <p:nvPr/>
        </p:nvSpPr>
        <p:spPr bwMode="auto">
          <a:xfrm>
            <a:off x="457200" y="29718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5113" algn="l"/>
              </a:tabLst>
              <a:defRPr sz="2000">
                <a:solidFill>
                  <a:schemeClr val="tx1"/>
                </a:solidFill>
                <a:latin typeface="Arial" charset="0"/>
              </a:defRPr>
            </a:lvl1pPr>
            <a:lvl2pPr marL="742950" indent="-285750">
              <a:tabLst>
                <a:tab pos="265113" algn="l"/>
              </a:tabLst>
              <a:defRPr sz="2000">
                <a:solidFill>
                  <a:schemeClr val="tx1"/>
                </a:solidFill>
                <a:latin typeface="Arial" charset="0"/>
              </a:defRPr>
            </a:lvl2pPr>
            <a:lvl3pPr marL="1143000" indent="-228600">
              <a:tabLst>
                <a:tab pos="265113" algn="l"/>
              </a:tabLst>
              <a:defRPr sz="2000">
                <a:solidFill>
                  <a:schemeClr val="tx1"/>
                </a:solidFill>
                <a:latin typeface="Arial" charset="0"/>
              </a:defRPr>
            </a:lvl3pPr>
            <a:lvl4pPr marL="1600200" indent="-228600">
              <a:tabLst>
                <a:tab pos="265113" algn="l"/>
              </a:tabLst>
              <a:defRPr sz="2000">
                <a:solidFill>
                  <a:schemeClr val="tx1"/>
                </a:solidFill>
                <a:latin typeface="Arial" charset="0"/>
              </a:defRPr>
            </a:lvl4pPr>
            <a:lvl5pPr marL="2057400" indent="-228600">
              <a:tabLst>
                <a:tab pos="265113" algn="l"/>
              </a:tabLst>
              <a:defRPr sz="2000">
                <a:solidFill>
                  <a:schemeClr val="tx1"/>
                </a:solidFill>
                <a:latin typeface="Arial" charset="0"/>
              </a:defRPr>
            </a:lvl5pPr>
            <a:lvl6pPr marL="2514600" indent="-228600" eaLnBrk="0" fontAlgn="base" hangingPunct="0">
              <a:spcBef>
                <a:spcPct val="0"/>
              </a:spcBef>
              <a:spcAft>
                <a:spcPct val="0"/>
              </a:spcAft>
              <a:tabLst>
                <a:tab pos="265113" algn="l"/>
              </a:tabLst>
              <a:defRPr sz="2000">
                <a:solidFill>
                  <a:schemeClr val="tx1"/>
                </a:solidFill>
                <a:latin typeface="Arial" charset="0"/>
              </a:defRPr>
            </a:lvl6pPr>
            <a:lvl7pPr marL="2971800" indent="-228600" eaLnBrk="0" fontAlgn="base" hangingPunct="0">
              <a:spcBef>
                <a:spcPct val="0"/>
              </a:spcBef>
              <a:spcAft>
                <a:spcPct val="0"/>
              </a:spcAft>
              <a:tabLst>
                <a:tab pos="265113" algn="l"/>
              </a:tabLst>
              <a:defRPr sz="2000">
                <a:solidFill>
                  <a:schemeClr val="tx1"/>
                </a:solidFill>
                <a:latin typeface="Arial" charset="0"/>
              </a:defRPr>
            </a:lvl7pPr>
            <a:lvl8pPr marL="3429000" indent="-228600" eaLnBrk="0" fontAlgn="base" hangingPunct="0">
              <a:spcBef>
                <a:spcPct val="0"/>
              </a:spcBef>
              <a:spcAft>
                <a:spcPct val="0"/>
              </a:spcAft>
              <a:tabLst>
                <a:tab pos="265113" algn="l"/>
              </a:tabLst>
              <a:defRPr sz="2000">
                <a:solidFill>
                  <a:schemeClr val="tx1"/>
                </a:solidFill>
                <a:latin typeface="Arial" charset="0"/>
              </a:defRPr>
            </a:lvl8pPr>
            <a:lvl9pPr marL="3886200" indent="-228600" eaLnBrk="0" fontAlgn="base" hangingPunct="0">
              <a:spcBef>
                <a:spcPct val="0"/>
              </a:spcBef>
              <a:spcAft>
                <a:spcPct val="0"/>
              </a:spcAft>
              <a:tabLst>
                <a:tab pos="265113" algn="l"/>
              </a:tabLst>
              <a:defRPr sz="2000">
                <a:solidFill>
                  <a:schemeClr val="tx1"/>
                </a:solidFill>
                <a:latin typeface="Arial" charset="0"/>
              </a:defRPr>
            </a:lvl9pPr>
          </a:lstStyle>
          <a:p>
            <a:pPr eaLnBrk="1" hangingPunct="1">
              <a:spcBef>
                <a:spcPct val="50000"/>
              </a:spcBef>
            </a:pPr>
            <a:r>
              <a:rPr lang="de-DE" sz="1600" dirty="0"/>
              <a:t>... 	überprüft die heute erhaltenen Wahlunterlagen sofort auf Vollständigkeit (Nieder-    	</a:t>
            </a:r>
            <a:r>
              <a:rPr lang="de-DE" sz="1600" dirty="0" err="1"/>
              <a:t>schrift</a:t>
            </a:r>
            <a:r>
              <a:rPr lang="de-DE" sz="1600" dirty="0"/>
              <a:t>, Wählerverzeichnis, Straßen- u. Wahlraumverzeichnis, Bekanntmachung...),</a:t>
            </a:r>
          </a:p>
        </p:txBody>
      </p:sp>
      <p:sp>
        <p:nvSpPr>
          <p:cNvPr id="16388" name="Text Box 1028"/>
          <p:cNvSpPr txBox="1">
            <a:spLocks noChangeArrowheads="1"/>
          </p:cNvSpPr>
          <p:nvPr/>
        </p:nvSpPr>
        <p:spPr bwMode="auto">
          <a:xfrm>
            <a:off x="1095375" y="4102100"/>
            <a:ext cx="7418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271463" indent="-271463" eaLnBrk="1" hangingPunct="1">
              <a:spcBef>
                <a:spcPct val="50000"/>
              </a:spcBef>
            </a:pPr>
            <a:r>
              <a:rPr lang="de-DE" sz="1600" dirty="0"/>
              <a:t>... arbeitet in drei Schichten à 3-4 Wahlhelfern inkl. Wahlvorsteher oder Stellvertreter und Schriftführer oder Stellvertreter,</a:t>
            </a:r>
          </a:p>
        </p:txBody>
      </p:sp>
      <p:sp>
        <p:nvSpPr>
          <p:cNvPr id="16389" name="Text Box 1029"/>
          <p:cNvSpPr txBox="1">
            <a:spLocks noChangeArrowheads="1"/>
          </p:cNvSpPr>
          <p:nvPr/>
        </p:nvSpPr>
        <p:spPr bwMode="auto">
          <a:xfrm>
            <a:off x="1579563" y="4797425"/>
            <a:ext cx="6934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271463" indent="-271463" eaLnBrk="1" hangingPunct="1">
              <a:spcBef>
                <a:spcPct val="50000"/>
              </a:spcBef>
            </a:pPr>
            <a:r>
              <a:rPr lang="de-DE" sz="1600" dirty="0"/>
              <a:t>... ist politisch absolut neutral (keine Buttons oder einseitige Bemerkungen in Anwesenheit von Wählern),</a:t>
            </a:r>
          </a:p>
        </p:txBody>
      </p:sp>
      <p:sp>
        <p:nvSpPr>
          <p:cNvPr id="16390" name="Text Box 1030"/>
          <p:cNvSpPr txBox="1">
            <a:spLocks noChangeArrowheads="1"/>
          </p:cNvSpPr>
          <p:nvPr/>
        </p:nvSpPr>
        <p:spPr bwMode="auto">
          <a:xfrm>
            <a:off x="2227263" y="5517232"/>
            <a:ext cx="56388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dirty="0"/>
              <a:t>... arbeitet öffentlich (auch bei der Auszählung),</a:t>
            </a:r>
          </a:p>
        </p:txBody>
      </p:sp>
      <p:sp>
        <p:nvSpPr>
          <p:cNvPr id="16391" name="Text Box 1031"/>
          <p:cNvSpPr txBox="1">
            <a:spLocks noChangeArrowheads="1"/>
          </p:cNvSpPr>
          <p:nvPr/>
        </p:nvSpPr>
        <p:spPr bwMode="auto">
          <a:xfrm>
            <a:off x="2819400" y="58674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a:t>... unterschreibt komplett die Wahlniederschrift.</a:t>
            </a:r>
          </a:p>
        </p:txBody>
      </p:sp>
      <p:pic>
        <p:nvPicPr>
          <p:cNvPr id="16392" name="Picture 1032" descr="C:\Programme\Gemeinsame Dateien\Microsoft Shared\Clipart\cagcat50\BD0698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1828800"/>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027"/>
          <p:cNvSpPr txBox="1">
            <a:spLocks noChangeArrowheads="1"/>
          </p:cNvSpPr>
          <p:nvPr/>
        </p:nvSpPr>
        <p:spPr bwMode="auto">
          <a:xfrm>
            <a:off x="819150" y="3725863"/>
            <a:ext cx="7924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dirty="0"/>
              <a:t>... besteht aus Wahlvorsteher, Stellvertreter und max. acht Beisitzern</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039F1696-8A26-4AF9-B12C-2743E218C84D}" type="slidenum">
              <a:rPr lang="de-DE" smtClean="0"/>
              <a:pPr>
                <a:defRPr/>
              </a:pPr>
              <a:t>2</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23" name="Gruppieren 1">
            <a:extLst>
              <a:ext uri="{FF2B5EF4-FFF2-40B4-BE49-F238E27FC236}">
                <a16:creationId xmlns:a16="http://schemas.microsoft.com/office/drawing/2014/main" id="{4CC2A76D-F7A1-4FE5-9A15-CB9422A9FFF6}"/>
              </a:ext>
            </a:extLst>
          </p:cNvPr>
          <p:cNvGrpSpPr>
            <a:grpSpLocks/>
          </p:cNvGrpSpPr>
          <p:nvPr/>
        </p:nvGrpSpPr>
        <p:grpSpPr bwMode="auto">
          <a:xfrm>
            <a:off x="382588" y="197232"/>
            <a:ext cx="8569325" cy="1215643"/>
            <a:chOff x="383179" y="197258"/>
            <a:chExt cx="8568952" cy="1215518"/>
          </a:xfrm>
        </p:grpSpPr>
        <p:sp>
          <p:nvSpPr>
            <p:cNvPr id="24" name="Rectangle 6">
              <a:extLst>
                <a:ext uri="{FF2B5EF4-FFF2-40B4-BE49-F238E27FC236}">
                  <a16:creationId xmlns:a16="http://schemas.microsoft.com/office/drawing/2014/main" id="{DE778ADA-27A1-42CC-BD10-66904C44DE2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5" name="Picture 14">
              <a:extLst>
                <a:ext uri="{FF2B5EF4-FFF2-40B4-BE49-F238E27FC236}">
                  <a16:creationId xmlns:a16="http://schemas.microsoft.com/office/drawing/2014/main" id="{AF29DAE1-3DF4-466B-9B25-4B9E218F5E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Gerade Verbindung 12">
              <a:extLst>
                <a:ext uri="{FF2B5EF4-FFF2-40B4-BE49-F238E27FC236}">
                  <a16:creationId xmlns:a16="http://schemas.microsoft.com/office/drawing/2014/main" id="{2A4B4AC2-8923-43E5-958C-6B8F9119445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591C3550-EF94-4DC8-A0C8-F2B906F4011A}" type="slidenum">
              <a:rPr lang="en-US" sz="1400" b="0" smtClean="0">
                <a:solidFill>
                  <a:schemeClr val="bg2"/>
                </a:solidFill>
                <a:latin typeface="Arial" charset="0"/>
              </a:rPr>
              <a:pPr eaLnBrk="1" hangingPunct="1"/>
              <a:t>20</a:t>
            </a:fld>
            <a:endParaRPr lang="en-US" sz="1400" b="0">
              <a:solidFill>
                <a:schemeClr val="bg2"/>
              </a:solidFill>
              <a:latin typeface="Arial" charset="0"/>
            </a:endParaRPr>
          </a:p>
        </p:txBody>
      </p:sp>
      <p:sp>
        <p:nvSpPr>
          <p:cNvPr id="37891" name="Textfeld 3"/>
          <p:cNvSpPr txBox="1">
            <a:spLocks noChangeArrowheads="1"/>
          </p:cNvSpPr>
          <p:nvPr/>
        </p:nvSpPr>
        <p:spPr bwMode="auto">
          <a:xfrm>
            <a:off x="685800" y="3369484"/>
            <a:ext cx="82431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Nehmen Sie </a:t>
            </a:r>
            <a:r>
              <a:rPr lang="de-DE" dirty="0">
                <a:solidFill>
                  <a:srgbClr val="FF0000"/>
                </a:solidFill>
                <a:latin typeface="Arial" pitchFamily="34" charset="0"/>
                <a:cs typeface="Arial" pitchFamily="34" charset="0"/>
              </a:rPr>
              <a:t>Stapel 2</a:t>
            </a:r>
            <a:r>
              <a:rPr lang="de-DE" b="0" dirty="0">
                <a:latin typeface="Arial" pitchFamily="34" charset="0"/>
                <a:cs typeface="Arial" pitchFamily="34" charset="0"/>
              </a:rPr>
              <a:t> (</a:t>
            </a:r>
            <a:r>
              <a:rPr lang="de-DE" u="sng" dirty="0">
                <a:latin typeface="Arial" pitchFamily="34" charset="0"/>
                <a:cs typeface="Arial" pitchFamily="34" charset="0"/>
              </a:rPr>
              <a:t>un</a:t>
            </a:r>
            <a:r>
              <a:rPr lang="de-DE" b="0" dirty="0">
                <a:latin typeface="Arial" pitchFamily="34" charset="0"/>
                <a:cs typeface="Arial" pitchFamily="34" charset="0"/>
              </a:rPr>
              <a:t>gleiche Erst- und Zweitstimme), sortieren Sie ihn nach den gültigen </a:t>
            </a:r>
            <a:r>
              <a:rPr lang="de-DE" dirty="0">
                <a:latin typeface="Arial" pitchFamily="34" charset="0"/>
                <a:cs typeface="Arial" pitchFamily="34" charset="0"/>
              </a:rPr>
              <a:t>Zweit</a:t>
            </a:r>
            <a:r>
              <a:rPr lang="de-DE" b="0" dirty="0">
                <a:latin typeface="Arial" pitchFamily="34" charset="0"/>
                <a:cs typeface="Arial" pitchFamily="34" charset="0"/>
              </a:rPr>
              <a:t>stimmen und den </a:t>
            </a:r>
            <a:r>
              <a:rPr lang="de-DE" u="sng" dirty="0">
                <a:latin typeface="Arial" pitchFamily="34" charset="0"/>
                <a:cs typeface="Arial" pitchFamily="34" charset="0"/>
              </a:rPr>
              <a:t>un</a:t>
            </a:r>
            <a:r>
              <a:rPr lang="de-DE" b="0" dirty="0">
                <a:latin typeface="Arial" pitchFamily="34" charset="0"/>
                <a:cs typeface="Arial" pitchFamily="34" charset="0"/>
              </a:rPr>
              <a:t>gültigen weil </a:t>
            </a:r>
            <a:r>
              <a:rPr lang="de-DE" u="sng" dirty="0" err="1">
                <a:latin typeface="Arial" pitchFamily="34" charset="0"/>
                <a:cs typeface="Arial" pitchFamily="34" charset="0"/>
              </a:rPr>
              <a:t>un</a:t>
            </a:r>
            <a:r>
              <a:rPr lang="de-DE" b="0" dirty="0" err="1">
                <a:latin typeface="Arial" pitchFamily="34" charset="0"/>
                <a:cs typeface="Arial" pitchFamily="34" charset="0"/>
              </a:rPr>
              <a:t>ge</a:t>
            </a:r>
            <a:r>
              <a:rPr lang="de-DE" b="0" dirty="0">
                <a:latin typeface="Arial" pitchFamily="34" charset="0"/>
                <a:cs typeface="Arial" pitchFamily="34" charset="0"/>
              </a:rPr>
              <a:t>-kennzeichneten Zweitstimmen und zählen Sie diese Stapel durch. </a:t>
            </a:r>
          </a:p>
        </p:txBody>
      </p:sp>
      <p:sp>
        <p:nvSpPr>
          <p:cNvPr id="37892" name="Textfeld 4"/>
          <p:cNvSpPr txBox="1">
            <a:spLocks noChangeArrowheads="1"/>
          </p:cNvSpPr>
          <p:nvPr/>
        </p:nvSpPr>
        <p:spPr bwMode="auto">
          <a:xfrm>
            <a:off x="685799" y="4385484"/>
            <a:ext cx="824314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Tragen Sie die in dieser Zählrunde gefundene Zahl der gültigen Stimmen je Partei (</a:t>
            </a:r>
            <a:r>
              <a:rPr lang="de-DE" b="0" dirty="0" err="1">
                <a:latin typeface="Arial" pitchFamily="34" charset="0"/>
                <a:cs typeface="Arial" pitchFamily="34" charset="0"/>
              </a:rPr>
              <a:t>Fx</a:t>
            </a:r>
            <a:r>
              <a:rPr lang="de-DE" b="0" dirty="0">
                <a:latin typeface="Arial" pitchFamily="34" charset="0"/>
                <a:cs typeface="Arial" pitchFamily="34" charset="0"/>
              </a:rPr>
              <a:t>) und der ungültigen Stimmen (E) in die Spalte für die zweite Zwischensumme (ZS II) im Bereich der </a:t>
            </a:r>
            <a:r>
              <a:rPr lang="de-DE" u="sng" dirty="0">
                <a:latin typeface="Arial" pitchFamily="34" charset="0"/>
                <a:cs typeface="Arial" pitchFamily="34" charset="0"/>
              </a:rPr>
              <a:t>Zweit</a:t>
            </a:r>
            <a:r>
              <a:rPr lang="de-DE" b="0" dirty="0">
                <a:latin typeface="Arial" pitchFamily="34" charset="0"/>
                <a:cs typeface="Arial" pitchFamily="34" charset="0"/>
              </a:rPr>
              <a:t>stimmen ein.</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800" y="5385410"/>
            <a:ext cx="7990656"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Die Summe der gültigen Stimmen ist die zweite Zwischensumme der gültigen Stimmen im Bereich der </a:t>
            </a:r>
            <a:r>
              <a:rPr lang="de-DE" u="sng" dirty="0">
                <a:latin typeface="Arial" pitchFamily="34" charset="0"/>
                <a:cs typeface="Arial" pitchFamily="34" charset="0"/>
              </a:rPr>
              <a:t>Zweit</a:t>
            </a:r>
            <a:r>
              <a:rPr lang="de-DE" b="0" dirty="0">
                <a:latin typeface="Arial" pitchFamily="34" charset="0"/>
                <a:cs typeface="Arial" pitchFamily="34" charset="0"/>
              </a:rPr>
              <a:t>stimmen (F in ZS II).</a:t>
            </a:r>
          </a:p>
        </p:txBody>
      </p:sp>
      <p:sp>
        <p:nvSpPr>
          <p:cNvPr id="12"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II</a:t>
            </a:r>
          </a:p>
        </p:txBody>
      </p:sp>
      <p:pic>
        <p:nvPicPr>
          <p:cNvPr id="13"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19" name="Textfeld 4"/>
          <p:cNvSpPr txBox="1">
            <a:spLocks noChangeArrowheads="1"/>
          </p:cNvSpPr>
          <p:nvPr/>
        </p:nvSpPr>
        <p:spPr bwMode="auto">
          <a:xfrm>
            <a:off x="697607" y="2432943"/>
            <a:ext cx="77724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Alle bisher gezählten Stimmzettel legen Sie nun bitte sortiert beiseite und befassen sich danach mit den </a:t>
            </a:r>
            <a:r>
              <a:rPr lang="de-DE" b="0" dirty="0">
                <a:solidFill>
                  <a:srgbClr val="FF0000"/>
                </a:solidFill>
                <a:latin typeface="Arial" pitchFamily="34" charset="0"/>
                <a:cs typeface="Arial" pitchFamily="34" charset="0"/>
              </a:rPr>
              <a:t>Stapeln 2 und 4</a:t>
            </a:r>
            <a:r>
              <a:rPr lang="de-DE" b="0" dirty="0">
                <a:latin typeface="Arial" pitchFamily="34" charset="0"/>
                <a:cs typeface="Arial" pitchFamily="34" charset="0"/>
              </a:rPr>
              <a:t>.</a:t>
            </a:r>
          </a:p>
        </p:txBody>
      </p:sp>
      <p:grpSp>
        <p:nvGrpSpPr>
          <p:cNvPr id="20" name="Gruppieren 1">
            <a:extLst>
              <a:ext uri="{FF2B5EF4-FFF2-40B4-BE49-F238E27FC236}">
                <a16:creationId xmlns:a16="http://schemas.microsoft.com/office/drawing/2014/main" id="{33DD98A8-E7C3-47A0-AA0A-D0E5E7121864}"/>
              </a:ext>
            </a:extLst>
          </p:cNvPr>
          <p:cNvGrpSpPr>
            <a:grpSpLocks/>
          </p:cNvGrpSpPr>
          <p:nvPr/>
        </p:nvGrpSpPr>
        <p:grpSpPr bwMode="auto">
          <a:xfrm>
            <a:off x="382588" y="197232"/>
            <a:ext cx="8569325" cy="1215643"/>
            <a:chOff x="383179" y="197258"/>
            <a:chExt cx="8568952" cy="1215518"/>
          </a:xfrm>
        </p:grpSpPr>
        <p:sp>
          <p:nvSpPr>
            <p:cNvPr id="21" name="Rectangle 6">
              <a:extLst>
                <a:ext uri="{FF2B5EF4-FFF2-40B4-BE49-F238E27FC236}">
                  <a16:creationId xmlns:a16="http://schemas.microsoft.com/office/drawing/2014/main" id="{A5C6372F-2CD9-4B08-A992-8FDB1C150AA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20F5A5C0-4AD4-465B-9B23-2605E432DE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E6971C0A-2B29-49A2-8A45-9546EE7A11B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03087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1"/>
                                        </p:tgtEl>
                                        <p:attrNameLst>
                                          <p:attrName>style.visibility</p:attrName>
                                        </p:attrNameLst>
                                      </p:cBhvr>
                                      <p:to>
                                        <p:strVal val="visible"/>
                                      </p:to>
                                    </p:set>
                                    <p:anim calcmode="lin" valueType="num">
                                      <p:cBhvr additive="base">
                                        <p:cTn id="18" dur="500" fill="hold"/>
                                        <p:tgtEl>
                                          <p:spTgt spid="37891"/>
                                        </p:tgtEl>
                                        <p:attrNameLst>
                                          <p:attrName>ppt_x</p:attrName>
                                        </p:attrNameLst>
                                      </p:cBhvr>
                                      <p:tavLst>
                                        <p:tav tm="0">
                                          <p:val>
                                            <p:strVal val="0-#ppt_w/2"/>
                                          </p:val>
                                        </p:tav>
                                        <p:tav tm="100000">
                                          <p:val>
                                            <p:strVal val="#ppt_x"/>
                                          </p:val>
                                        </p:tav>
                                      </p:tavLst>
                                    </p:anim>
                                    <p:anim calcmode="lin" valueType="num">
                                      <p:cBhvr additive="base">
                                        <p:cTn id="19" dur="500" fill="hold"/>
                                        <p:tgtEl>
                                          <p:spTgt spid="37891"/>
                                        </p:tgtEl>
                                        <p:attrNameLst>
                                          <p:attrName>ppt_y</p:attrName>
                                        </p:attrNameLst>
                                      </p:cBhvr>
                                      <p:tavLst>
                                        <p:tav tm="0">
                                          <p:val>
                                            <p:strVal val="#ppt_y"/>
                                          </p:val>
                                        </p:tav>
                                        <p:tav tm="100000">
                                          <p:val>
                                            <p:strVal val="#ppt_y"/>
                                          </p:val>
                                        </p:tav>
                                      </p:tavLst>
                                    </p:anim>
                                  </p:childTnLst>
                                </p:cTn>
                              </p:par>
                              <p:par>
                                <p:cTn id="20" presetID="10" presetClass="exit" presetSubtype="0" fill="hold" grpId="0"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7892"/>
                                        </p:tgtEl>
                                        <p:attrNameLst>
                                          <p:attrName>style.visibility</p:attrName>
                                        </p:attrNameLst>
                                      </p:cBhvr>
                                      <p:to>
                                        <p:strVal val="visible"/>
                                      </p:to>
                                    </p:set>
                                    <p:anim calcmode="lin" valueType="num">
                                      <p:cBhvr additive="base">
                                        <p:cTn id="27" dur="500" fill="hold"/>
                                        <p:tgtEl>
                                          <p:spTgt spid="37892"/>
                                        </p:tgtEl>
                                        <p:attrNameLst>
                                          <p:attrName>ppt_x</p:attrName>
                                        </p:attrNameLst>
                                      </p:cBhvr>
                                      <p:tavLst>
                                        <p:tav tm="0">
                                          <p:val>
                                            <p:strVal val="0-#ppt_w/2"/>
                                          </p:val>
                                        </p:tav>
                                        <p:tav tm="100000">
                                          <p:val>
                                            <p:strVal val="#ppt_x"/>
                                          </p:val>
                                        </p:tav>
                                      </p:tavLst>
                                    </p:anim>
                                    <p:anim calcmode="lin" valueType="num">
                                      <p:cBhvr additive="base">
                                        <p:cTn id="28" dur="500" fill="hold"/>
                                        <p:tgtEl>
                                          <p:spTgt spid="3789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37897"/>
                                        </p:tgtEl>
                                        <p:attrNameLst>
                                          <p:attrName>style.visibility</p:attrName>
                                        </p:attrNameLst>
                                      </p:cBhvr>
                                      <p:to>
                                        <p:strVal val="visible"/>
                                      </p:to>
                                    </p:set>
                                    <p:animEffect transition="in" filter="blinds(horizontal)">
                                      <p:cBhvr>
                                        <p:cTn id="36"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7" grpId="0" animBg="1"/>
      <p:bldP spid="12" grpId="0" autoUpdateAnimBg="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ieren 47">
            <a:extLst>
              <a:ext uri="{FF2B5EF4-FFF2-40B4-BE49-F238E27FC236}">
                <a16:creationId xmlns:a16="http://schemas.microsoft.com/office/drawing/2014/main" id="{8873B831-BDF9-415B-BCBF-43CE9D9911C1}"/>
              </a:ext>
            </a:extLst>
          </p:cNvPr>
          <p:cNvGrpSpPr/>
          <p:nvPr/>
        </p:nvGrpSpPr>
        <p:grpSpPr>
          <a:xfrm>
            <a:off x="1115616" y="1412776"/>
            <a:ext cx="6732259" cy="5048263"/>
            <a:chOff x="1103141" y="1395710"/>
            <a:chExt cx="6732259" cy="5048263"/>
          </a:xfrm>
        </p:grpSpPr>
        <p:grpSp>
          <p:nvGrpSpPr>
            <p:cNvPr id="49" name="Gruppieren 48">
              <a:extLst>
                <a:ext uri="{FF2B5EF4-FFF2-40B4-BE49-F238E27FC236}">
                  <a16:creationId xmlns:a16="http://schemas.microsoft.com/office/drawing/2014/main" id="{1D7108C6-411D-4F06-BECF-7DB791A60047}"/>
                </a:ext>
              </a:extLst>
            </p:cNvPr>
            <p:cNvGrpSpPr/>
            <p:nvPr/>
          </p:nvGrpSpPr>
          <p:grpSpPr>
            <a:xfrm>
              <a:off x="1103141" y="1395710"/>
              <a:ext cx="6732259" cy="5048263"/>
              <a:chOff x="1103141" y="1395710"/>
              <a:chExt cx="6732259" cy="5048263"/>
            </a:xfrm>
          </p:grpSpPr>
          <p:grpSp>
            <p:nvGrpSpPr>
              <p:cNvPr id="52" name="Gruppieren 51">
                <a:extLst>
                  <a:ext uri="{FF2B5EF4-FFF2-40B4-BE49-F238E27FC236}">
                    <a16:creationId xmlns:a16="http://schemas.microsoft.com/office/drawing/2014/main" id="{897F69BB-CD4E-4B60-A99D-9E02FF02E73A}"/>
                  </a:ext>
                </a:extLst>
              </p:cNvPr>
              <p:cNvGrpSpPr/>
              <p:nvPr/>
            </p:nvGrpSpPr>
            <p:grpSpPr>
              <a:xfrm>
                <a:off x="1103141" y="1395710"/>
                <a:ext cx="6732259" cy="5048263"/>
                <a:chOff x="1103141" y="1395710"/>
                <a:chExt cx="6732259" cy="5048263"/>
              </a:xfrm>
            </p:grpSpPr>
            <p:pic>
              <p:nvPicPr>
                <p:cNvPr id="55" name="Grafik 54" descr="Bildschirmausschnitt">
                  <a:extLst>
                    <a:ext uri="{FF2B5EF4-FFF2-40B4-BE49-F238E27FC236}">
                      <a16:creationId xmlns:a16="http://schemas.microsoft.com/office/drawing/2014/main" id="{07663E47-4B89-444F-BFBE-1ADC3E1CF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38" y="1395710"/>
                  <a:ext cx="6658562" cy="4032448"/>
                </a:xfrm>
                <a:prstGeom prst="rect">
                  <a:avLst/>
                </a:prstGeom>
              </p:spPr>
            </p:pic>
            <p:pic>
              <p:nvPicPr>
                <p:cNvPr id="56" name="Grafik 55" descr="Bildschirmausschnitt">
                  <a:extLst>
                    <a:ext uri="{FF2B5EF4-FFF2-40B4-BE49-F238E27FC236}">
                      <a16:creationId xmlns:a16="http://schemas.microsoft.com/office/drawing/2014/main" id="{4BCDCC96-3A27-40CA-979B-556997AEB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41" y="5742618"/>
                  <a:ext cx="6727263" cy="701355"/>
                </a:xfrm>
                <a:prstGeom prst="rect">
                  <a:avLst/>
                </a:prstGeom>
              </p:spPr>
            </p:pic>
            <p:pic>
              <p:nvPicPr>
                <p:cNvPr id="57" name="Grafik 56">
                  <a:extLst>
                    <a:ext uri="{FF2B5EF4-FFF2-40B4-BE49-F238E27FC236}">
                      <a16:creationId xmlns:a16="http://schemas.microsoft.com/office/drawing/2014/main" id="{F7E18551-46E2-4783-885D-0342B52ECCA3}"/>
                    </a:ext>
                  </a:extLst>
                </p:cNvPr>
                <p:cNvPicPr>
                  <a:picLocks noChangeAspect="1"/>
                </p:cNvPicPr>
                <p:nvPr/>
              </p:nvPicPr>
              <p:blipFill>
                <a:blip r:embed="rId4"/>
                <a:stretch>
                  <a:fillRect/>
                </a:stretch>
              </p:blipFill>
              <p:spPr>
                <a:xfrm>
                  <a:off x="1748055" y="4328773"/>
                  <a:ext cx="807721" cy="196617"/>
                </a:xfrm>
                <a:prstGeom prst="rect">
                  <a:avLst/>
                </a:prstGeom>
              </p:spPr>
            </p:pic>
            <p:pic>
              <p:nvPicPr>
                <p:cNvPr id="58" name="Grafik 57">
                  <a:extLst>
                    <a:ext uri="{FF2B5EF4-FFF2-40B4-BE49-F238E27FC236}">
                      <a16:creationId xmlns:a16="http://schemas.microsoft.com/office/drawing/2014/main" id="{FE0D2908-D13B-4C1F-B009-CF18ACD866F0}"/>
                    </a:ext>
                  </a:extLst>
                </p:cNvPr>
                <p:cNvPicPr>
                  <a:picLocks noChangeAspect="1"/>
                </p:cNvPicPr>
                <p:nvPr/>
              </p:nvPicPr>
              <p:blipFill>
                <a:blip r:embed="rId5"/>
                <a:stretch>
                  <a:fillRect/>
                </a:stretch>
              </p:blipFill>
              <p:spPr>
                <a:xfrm>
                  <a:off x="1748055" y="4591972"/>
                  <a:ext cx="879729" cy="178324"/>
                </a:xfrm>
                <a:prstGeom prst="rect">
                  <a:avLst/>
                </a:prstGeom>
              </p:spPr>
            </p:pic>
            <p:pic>
              <p:nvPicPr>
                <p:cNvPr id="59" name="Grafik 58">
                  <a:extLst>
                    <a:ext uri="{FF2B5EF4-FFF2-40B4-BE49-F238E27FC236}">
                      <a16:creationId xmlns:a16="http://schemas.microsoft.com/office/drawing/2014/main" id="{06EA7879-4E49-4EAC-98AE-472BCDFECC2D}"/>
                    </a:ext>
                  </a:extLst>
                </p:cNvPr>
                <p:cNvPicPr>
                  <a:picLocks noChangeAspect="1"/>
                </p:cNvPicPr>
                <p:nvPr/>
              </p:nvPicPr>
              <p:blipFill>
                <a:blip r:embed="rId6"/>
                <a:stretch>
                  <a:fillRect/>
                </a:stretch>
              </p:blipFill>
              <p:spPr>
                <a:xfrm>
                  <a:off x="1748055" y="4833307"/>
                  <a:ext cx="807721" cy="170046"/>
                </a:xfrm>
                <a:prstGeom prst="rect">
                  <a:avLst/>
                </a:prstGeom>
              </p:spPr>
            </p:pic>
            <p:pic>
              <p:nvPicPr>
                <p:cNvPr id="60" name="Grafik 59">
                  <a:extLst>
                    <a:ext uri="{FF2B5EF4-FFF2-40B4-BE49-F238E27FC236}">
                      <a16:creationId xmlns:a16="http://schemas.microsoft.com/office/drawing/2014/main" id="{0D243F94-39DC-4648-A3FE-E8FB9BCF4772}"/>
                    </a:ext>
                  </a:extLst>
                </p:cNvPr>
                <p:cNvPicPr>
                  <a:picLocks noChangeAspect="1"/>
                </p:cNvPicPr>
                <p:nvPr/>
              </p:nvPicPr>
              <p:blipFill>
                <a:blip r:embed="rId7"/>
                <a:stretch>
                  <a:fillRect/>
                </a:stretch>
              </p:blipFill>
              <p:spPr>
                <a:xfrm>
                  <a:off x="1727940" y="5113579"/>
                  <a:ext cx="1043860" cy="157667"/>
                </a:xfrm>
                <a:prstGeom prst="rect">
                  <a:avLst/>
                </a:prstGeom>
              </p:spPr>
            </p:pic>
            <p:pic>
              <p:nvPicPr>
                <p:cNvPr id="61" name="Grafik 60" descr="29. Volt">
                  <a:extLst>
                    <a:ext uri="{FF2B5EF4-FFF2-40B4-BE49-F238E27FC236}">
                      <a16:creationId xmlns:a16="http://schemas.microsoft.com/office/drawing/2014/main" id="{03D26E03-1A9E-47D2-9B70-8AA368E95645}"/>
                    </a:ext>
                  </a:extLst>
                </p:cNvPr>
                <p:cNvPicPr>
                  <a:picLocks noChangeAspect="1"/>
                </p:cNvPicPr>
                <p:nvPr/>
              </p:nvPicPr>
              <p:blipFill>
                <a:blip r:embed="rId8"/>
                <a:stretch>
                  <a:fillRect/>
                </a:stretch>
              </p:blipFill>
              <p:spPr>
                <a:xfrm>
                  <a:off x="1727940" y="5735614"/>
                  <a:ext cx="899844" cy="178815"/>
                </a:xfrm>
                <a:prstGeom prst="rect">
                  <a:avLst/>
                </a:prstGeom>
              </p:spPr>
            </p:pic>
          </p:grpSp>
          <p:sp>
            <p:nvSpPr>
              <p:cNvPr id="53" name="Rechteck 52">
                <a:extLst>
                  <a:ext uri="{FF2B5EF4-FFF2-40B4-BE49-F238E27FC236}">
                    <a16:creationId xmlns:a16="http://schemas.microsoft.com/office/drawing/2014/main" id="{869DD1F6-03D7-4997-B216-F01696A39447}"/>
                  </a:ext>
                </a:extLst>
              </p:cNvPr>
              <p:cNvSpPr/>
              <p:nvPr/>
            </p:nvSpPr>
            <p:spPr>
              <a:xfrm>
                <a:off x="1176837" y="1464959"/>
                <a:ext cx="6653567" cy="457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a:extLst>
                  <a:ext uri="{FF2B5EF4-FFF2-40B4-BE49-F238E27FC236}">
                    <a16:creationId xmlns:a16="http://schemas.microsoft.com/office/drawing/2014/main" id="{DC960667-5877-408E-8729-2599AF277C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158" y="1916055"/>
                <a:ext cx="5761219" cy="144793"/>
              </a:xfrm>
              <a:prstGeom prst="rect">
                <a:avLst/>
              </a:prstGeom>
            </p:spPr>
          </p:pic>
        </p:grpSp>
        <p:pic>
          <p:nvPicPr>
            <p:cNvPr id="50" name="Grafik 49">
              <a:extLst>
                <a:ext uri="{FF2B5EF4-FFF2-40B4-BE49-F238E27FC236}">
                  <a16:creationId xmlns:a16="http://schemas.microsoft.com/office/drawing/2014/main" id="{66FC8424-A27F-4C8A-9EB7-262F01BC6D4E}"/>
                </a:ext>
              </a:extLst>
            </p:cNvPr>
            <p:cNvPicPr>
              <a:picLocks noChangeAspect="1"/>
            </p:cNvPicPr>
            <p:nvPr/>
          </p:nvPicPr>
          <p:blipFill>
            <a:blip r:embed="rId10"/>
            <a:stretch>
              <a:fillRect/>
            </a:stretch>
          </p:blipFill>
          <p:spPr>
            <a:xfrm>
              <a:off x="1303572" y="5747156"/>
              <a:ext cx="316100" cy="153487"/>
            </a:xfrm>
            <a:prstGeom prst="rect">
              <a:avLst/>
            </a:prstGeom>
          </p:spPr>
        </p:pic>
        <p:pic>
          <p:nvPicPr>
            <p:cNvPr id="51" name="Grafik 50">
              <a:extLst>
                <a:ext uri="{FF2B5EF4-FFF2-40B4-BE49-F238E27FC236}">
                  <a16:creationId xmlns:a16="http://schemas.microsoft.com/office/drawing/2014/main" id="{BD4E3C5E-01B8-4F71-BE9E-107CA449EF1A}"/>
                </a:ext>
              </a:extLst>
            </p:cNvPr>
            <p:cNvPicPr>
              <a:picLocks noChangeAspect="1"/>
            </p:cNvPicPr>
            <p:nvPr/>
          </p:nvPicPr>
          <p:blipFill>
            <a:blip r:embed="rId11"/>
            <a:stretch>
              <a:fillRect/>
            </a:stretch>
          </p:blipFill>
          <p:spPr>
            <a:xfrm>
              <a:off x="1737483" y="5755597"/>
              <a:ext cx="215334" cy="168671"/>
            </a:xfrm>
            <a:prstGeom prst="rect">
              <a:avLst/>
            </a:prstGeom>
          </p:spPr>
        </p:pic>
      </p:gr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21</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216090" y="3834368"/>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211960" y="409713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211960" y="4313163"/>
            <a:ext cx="360040" cy="169277"/>
          </a:xfrm>
          <a:prstGeom prst="rect">
            <a:avLst/>
          </a:prstGeom>
          <a:noFill/>
        </p:spPr>
        <p:txBody>
          <a:bodyPr wrap="square" lIns="0" tIns="0" rIns="0" bIns="0" rtlCol="0">
            <a:spAutoFit/>
          </a:bodyPr>
          <a:lstStyle/>
          <a:p>
            <a:pPr algn="r"/>
            <a:r>
              <a:rPr lang="de-DE" sz="1100" dirty="0"/>
              <a:t>20</a:t>
            </a:r>
          </a:p>
        </p:txBody>
      </p:sp>
      <p:sp>
        <p:nvSpPr>
          <p:cNvPr id="27" name="Textfeld 26"/>
          <p:cNvSpPr txBox="1"/>
          <p:nvPr/>
        </p:nvSpPr>
        <p:spPr>
          <a:xfrm>
            <a:off x="4211960" y="4581128"/>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211960" y="4802489"/>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211960" y="5064170"/>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211960" y="6093296"/>
            <a:ext cx="360040" cy="169277"/>
          </a:xfrm>
          <a:prstGeom prst="rect">
            <a:avLst/>
          </a:prstGeom>
          <a:noFill/>
        </p:spPr>
        <p:txBody>
          <a:bodyPr wrap="square" lIns="0" tIns="0" rIns="0" bIns="0" rtlCol="0">
            <a:spAutoFit/>
          </a:bodyPr>
          <a:lstStyle/>
          <a:p>
            <a:pPr algn="r"/>
            <a:r>
              <a:rPr lang="de-DE" sz="1100" dirty="0"/>
              <a:t>230</a:t>
            </a:r>
          </a:p>
        </p:txBody>
      </p:sp>
      <p:sp>
        <p:nvSpPr>
          <p:cNvPr id="18" name="Textfeld 17"/>
          <p:cNvSpPr txBox="1"/>
          <p:nvPr/>
        </p:nvSpPr>
        <p:spPr>
          <a:xfrm>
            <a:off x="5292080" y="2348879"/>
            <a:ext cx="360040" cy="169277"/>
          </a:xfrm>
          <a:prstGeom prst="rect">
            <a:avLst/>
          </a:prstGeom>
          <a:noFill/>
        </p:spPr>
        <p:txBody>
          <a:bodyPr wrap="square" lIns="0" tIns="0" rIns="0" bIns="0" rtlCol="0">
            <a:spAutoFit/>
          </a:bodyPr>
          <a:lstStyle/>
          <a:p>
            <a:pPr algn="r"/>
            <a:r>
              <a:rPr lang="de-DE" sz="1100" dirty="0"/>
              <a:t>2</a:t>
            </a:r>
          </a:p>
        </p:txBody>
      </p:sp>
      <p:sp>
        <p:nvSpPr>
          <p:cNvPr id="19" name="Textfeld 18"/>
          <p:cNvSpPr txBox="1"/>
          <p:nvPr/>
        </p:nvSpPr>
        <p:spPr>
          <a:xfrm>
            <a:off x="5292080" y="3834368"/>
            <a:ext cx="360040" cy="169277"/>
          </a:xfrm>
          <a:prstGeom prst="rect">
            <a:avLst/>
          </a:prstGeom>
          <a:noFill/>
        </p:spPr>
        <p:txBody>
          <a:bodyPr wrap="square" lIns="0" tIns="0" rIns="0" bIns="0" rtlCol="0">
            <a:spAutoFit/>
          </a:bodyPr>
          <a:lstStyle/>
          <a:p>
            <a:pPr algn="r"/>
            <a:r>
              <a:rPr lang="de-DE" sz="1100" dirty="0"/>
              <a:t>10</a:t>
            </a:r>
          </a:p>
        </p:txBody>
      </p:sp>
      <p:sp>
        <p:nvSpPr>
          <p:cNvPr id="20" name="Textfeld 19"/>
          <p:cNvSpPr txBox="1"/>
          <p:nvPr/>
        </p:nvSpPr>
        <p:spPr>
          <a:xfrm>
            <a:off x="5287950" y="4097139"/>
            <a:ext cx="360040" cy="169277"/>
          </a:xfrm>
          <a:prstGeom prst="rect">
            <a:avLst/>
          </a:prstGeom>
          <a:noFill/>
        </p:spPr>
        <p:txBody>
          <a:bodyPr wrap="square" lIns="0" tIns="0" rIns="0" bIns="0" rtlCol="0">
            <a:spAutoFit/>
          </a:bodyPr>
          <a:lstStyle/>
          <a:p>
            <a:pPr algn="r"/>
            <a:r>
              <a:rPr lang="de-DE" sz="1100" dirty="0"/>
              <a:t>5</a:t>
            </a:r>
          </a:p>
        </p:txBody>
      </p:sp>
      <p:sp>
        <p:nvSpPr>
          <p:cNvPr id="21" name="Textfeld 20"/>
          <p:cNvSpPr txBox="1"/>
          <p:nvPr/>
        </p:nvSpPr>
        <p:spPr>
          <a:xfrm>
            <a:off x="5287950" y="4313163"/>
            <a:ext cx="360040" cy="169277"/>
          </a:xfrm>
          <a:prstGeom prst="rect">
            <a:avLst/>
          </a:prstGeom>
          <a:noFill/>
        </p:spPr>
        <p:txBody>
          <a:bodyPr wrap="square" lIns="0" tIns="0" rIns="0" bIns="0" rtlCol="0">
            <a:spAutoFit/>
          </a:bodyPr>
          <a:lstStyle/>
          <a:p>
            <a:pPr algn="r"/>
            <a:r>
              <a:rPr lang="de-DE" sz="1100" dirty="0"/>
              <a:t>6</a:t>
            </a:r>
          </a:p>
        </p:txBody>
      </p:sp>
      <p:sp>
        <p:nvSpPr>
          <p:cNvPr id="22" name="Textfeld 21"/>
          <p:cNvSpPr txBox="1"/>
          <p:nvPr/>
        </p:nvSpPr>
        <p:spPr>
          <a:xfrm>
            <a:off x="5287950" y="4581128"/>
            <a:ext cx="360040" cy="169277"/>
          </a:xfrm>
          <a:prstGeom prst="rect">
            <a:avLst/>
          </a:prstGeom>
          <a:noFill/>
        </p:spPr>
        <p:txBody>
          <a:bodyPr wrap="square" lIns="0" tIns="0" rIns="0" bIns="0" rtlCol="0">
            <a:spAutoFit/>
          </a:bodyPr>
          <a:lstStyle/>
          <a:p>
            <a:pPr algn="r"/>
            <a:r>
              <a:rPr lang="de-DE" sz="1100" dirty="0"/>
              <a:t>3</a:t>
            </a:r>
          </a:p>
        </p:txBody>
      </p:sp>
      <p:sp>
        <p:nvSpPr>
          <p:cNvPr id="31" name="Textfeld 30"/>
          <p:cNvSpPr txBox="1"/>
          <p:nvPr/>
        </p:nvSpPr>
        <p:spPr>
          <a:xfrm>
            <a:off x="5287950" y="4802489"/>
            <a:ext cx="360040" cy="169277"/>
          </a:xfrm>
          <a:prstGeom prst="rect">
            <a:avLst/>
          </a:prstGeom>
          <a:noFill/>
        </p:spPr>
        <p:txBody>
          <a:bodyPr wrap="square" lIns="0" tIns="0" rIns="0" bIns="0" rtlCol="0">
            <a:spAutoFit/>
          </a:bodyPr>
          <a:lstStyle/>
          <a:p>
            <a:pPr algn="r"/>
            <a:r>
              <a:rPr lang="de-DE" sz="1100" dirty="0"/>
              <a:t>3</a:t>
            </a:r>
          </a:p>
        </p:txBody>
      </p:sp>
      <p:sp>
        <p:nvSpPr>
          <p:cNvPr id="32" name="Textfeld 31"/>
          <p:cNvSpPr txBox="1"/>
          <p:nvPr/>
        </p:nvSpPr>
        <p:spPr>
          <a:xfrm>
            <a:off x="5287950" y="5064170"/>
            <a:ext cx="360040" cy="169277"/>
          </a:xfrm>
          <a:prstGeom prst="rect">
            <a:avLst/>
          </a:prstGeom>
          <a:noFill/>
        </p:spPr>
        <p:txBody>
          <a:bodyPr wrap="square" lIns="0" tIns="0" rIns="0" bIns="0" rtlCol="0">
            <a:spAutoFit/>
          </a:bodyPr>
          <a:lstStyle/>
          <a:p>
            <a:pPr algn="r"/>
            <a:r>
              <a:rPr lang="de-DE" sz="1100" dirty="0"/>
              <a:t>3</a:t>
            </a:r>
          </a:p>
        </p:txBody>
      </p:sp>
      <p:sp>
        <p:nvSpPr>
          <p:cNvPr id="33" name="Textfeld 32"/>
          <p:cNvSpPr txBox="1"/>
          <p:nvPr/>
        </p:nvSpPr>
        <p:spPr>
          <a:xfrm>
            <a:off x="5287950" y="6093296"/>
            <a:ext cx="360040" cy="169277"/>
          </a:xfrm>
          <a:prstGeom prst="rect">
            <a:avLst/>
          </a:prstGeom>
          <a:noFill/>
        </p:spPr>
        <p:txBody>
          <a:bodyPr wrap="square" lIns="0" tIns="0" rIns="0" bIns="0" rtlCol="0">
            <a:spAutoFit/>
          </a:bodyPr>
          <a:lstStyle/>
          <a:p>
            <a:pPr algn="r"/>
            <a:r>
              <a:rPr lang="de-DE" sz="1100" dirty="0"/>
              <a:t>30</a:t>
            </a:r>
          </a:p>
        </p:txBody>
      </p:sp>
      <p:sp>
        <p:nvSpPr>
          <p:cNvPr id="34" name="Geschweifte Klammer links 33"/>
          <p:cNvSpPr/>
          <p:nvPr/>
        </p:nvSpPr>
        <p:spPr>
          <a:xfrm>
            <a:off x="3923928" y="2348880"/>
            <a:ext cx="1872208"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Textfeld 34"/>
          <p:cNvSpPr txBox="1"/>
          <p:nvPr/>
        </p:nvSpPr>
        <p:spPr>
          <a:xfrm>
            <a:off x="43272" y="4097139"/>
            <a:ext cx="1125629" cy="400110"/>
          </a:xfrm>
          <a:prstGeom prst="rect">
            <a:avLst/>
          </a:prstGeom>
          <a:noFill/>
        </p:spPr>
        <p:txBody>
          <a:bodyPr wrap="none" rtlCol="0">
            <a:spAutoFit/>
          </a:bodyPr>
          <a:lstStyle/>
          <a:p>
            <a:r>
              <a:rPr lang="de-DE" dirty="0"/>
              <a:t>Stapel 2</a:t>
            </a:r>
          </a:p>
        </p:txBody>
      </p:sp>
      <p:cxnSp>
        <p:nvCxnSpPr>
          <p:cNvPr id="7" name="Gerade Verbindung 6"/>
          <p:cNvCxnSpPr>
            <a:endCxn id="35" idx="3"/>
          </p:cNvCxnSpPr>
          <p:nvPr/>
        </p:nvCxnSpPr>
        <p:spPr>
          <a:xfrm flipH="1">
            <a:off x="1168901" y="4281805"/>
            <a:ext cx="3023687" cy="15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uppieren 1">
            <a:extLst>
              <a:ext uri="{FF2B5EF4-FFF2-40B4-BE49-F238E27FC236}">
                <a16:creationId xmlns:a16="http://schemas.microsoft.com/office/drawing/2014/main" id="{19AC1C53-5B6C-42E0-8030-9995C5EF79D9}"/>
              </a:ext>
            </a:extLst>
          </p:cNvPr>
          <p:cNvGrpSpPr>
            <a:grpSpLocks/>
          </p:cNvGrpSpPr>
          <p:nvPr/>
        </p:nvGrpSpPr>
        <p:grpSpPr bwMode="auto">
          <a:xfrm>
            <a:off x="382588" y="197232"/>
            <a:ext cx="8569325" cy="1215643"/>
            <a:chOff x="383179" y="197258"/>
            <a:chExt cx="8568952" cy="1215518"/>
          </a:xfrm>
        </p:grpSpPr>
        <p:sp>
          <p:nvSpPr>
            <p:cNvPr id="45" name="Rectangle 6">
              <a:extLst>
                <a:ext uri="{FF2B5EF4-FFF2-40B4-BE49-F238E27FC236}">
                  <a16:creationId xmlns:a16="http://schemas.microsoft.com/office/drawing/2014/main" id="{5986F8AA-705E-457F-8072-055D5C80DD0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46" name="Picture 14">
              <a:extLst>
                <a:ext uri="{FF2B5EF4-FFF2-40B4-BE49-F238E27FC236}">
                  <a16:creationId xmlns:a16="http://schemas.microsoft.com/office/drawing/2014/main" id="{DF80FF18-035E-4286-AC04-5D7F3593FC1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Gerade Verbindung 12">
              <a:extLst>
                <a:ext uri="{FF2B5EF4-FFF2-40B4-BE49-F238E27FC236}">
                  <a16:creationId xmlns:a16="http://schemas.microsoft.com/office/drawing/2014/main" id="{3B070FA2-79AB-4F82-BA6C-D615A90C392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866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8">
                                            <p:txEl>
                                              <p:pRg st="0" end="0"/>
                                            </p:txEl>
                                          </p:spTgt>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22">
                                            <p:txEl>
                                              <p:pRg st="0" end="0"/>
                                            </p:txEl>
                                          </p:spTgt>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31">
                                            <p:txEl>
                                              <p:pRg st="0" end="0"/>
                                            </p:txEl>
                                          </p:spTgt>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32">
                                            <p:txEl>
                                              <p:pRg st="0" end="0"/>
                                            </p:txEl>
                                          </p:spTgt>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dvAuto="100"/>
      <p:bldP spid="19" grpId="0" build="p" advAuto="100"/>
      <p:bldP spid="20" grpId="0" build="p" advAuto="100"/>
      <p:bldP spid="21" grpId="0" build="p" advAuto="100"/>
      <p:bldP spid="22" grpId="0" build="p" advAuto="100"/>
      <p:bldP spid="31" grpId="0" build="p" advAuto="100"/>
      <p:bldP spid="32" grpId="0" build="p" advAuto="100"/>
      <p:bldP spid="33" grpId="0" build="p" advAuto="100"/>
      <p:bldP spid="34" grpId="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591C3550-EF94-4DC8-A0C8-F2B906F4011A}" type="slidenum">
              <a:rPr lang="en-US" sz="1400" b="0" smtClean="0">
                <a:solidFill>
                  <a:schemeClr val="bg2"/>
                </a:solidFill>
                <a:latin typeface="Arial" charset="0"/>
              </a:rPr>
              <a:pPr eaLnBrk="1" hangingPunct="1"/>
              <a:t>22</a:t>
            </a:fld>
            <a:endParaRPr lang="en-US" sz="1400" b="0">
              <a:solidFill>
                <a:schemeClr val="bg2"/>
              </a:solidFill>
              <a:latin typeface="Arial" charset="0"/>
            </a:endParaRP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1" name="Textfeld 4"/>
          <p:cNvSpPr txBox="1">
            <a:spLocks noChangeArrowheads="1"/>
          </p:cNvSpPr>
          <p:nvPr/>
        </p:nvSpPr>
        <p:spPr bwMode="auto">
          <a:xfrm>
            <a:off x="685800" y="3113673"/>
            <a:ext cx="777240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Wenn Sie sicher sind, dass die hier gefundenen Zahlen stimmen, sortieren Sie </a:t>
            </a:r>
            <a:r>
              <a:rPr lang="de-DE" dirty="0">
                <a:solidFill>
                  <a:srgbClr val="FF0000"/>
                </a:solidFill>
                <a:latin typeface="Arial" pitchFamily="34" charset="0"/>
                <a:cs typeface="Arial" pitchFamily="34" charset="0"/>
              </a:rPr>
              <a:t>Stapel 2</a:t>
            </a:r>
            <a:r>
              <a:rPr lang="de-DE" b="0" dirty="0">
                <a:latin typeface="Arial" pitchFamily="34" charset="0"/>
                <a:cs typeface="Arial" pitchFamily="34" charset="0"/>
              </a:rPr>
              <a:t> nach den </a:t>
            </a:r>
            <a:r>
              <a:rPr lang="de-DE" u="sng" dirty="0">
                <a:latin typeface="Arial" pitchFamily="34" charset="0"/>
                <a:cs typeface="Arial" pitchFamily="34" charset="0"/>
              </a:rPr>
              <a:t>Erst</a:t>
            </a:r>
            <a:r>
              <a:rPr lang="de-DE" b="0" dirty="0">
                <a:latin typeface="Arial" pitchFamily="34" charset="0"/>
                <a:cs typeface="Arial" pitchFamily="34" charset="0"/>
              </a:rPr>
              <a:t>stimmen und wiederholen den Zählvorgang für die </a:t>
            </a:r>
            <a:r>
              <a:rPr lang="de-DE" u="sng" dirty="0">
                <a:latin typeface="Arial" pitchFamily="34" charset="0"/>
                <a:cs typeface="Arial" pitchFamily="34" charset="0"/>
              </a:rPr>
              <a:t>Erst</a:t>
            </a:r>
            <a:r>
              <a:rPr lang="de-DE" b="0" dirty="0">
                <a:latin typeface="Arial" pitchFamily="34" charset="0"/>
                <a:cs typeface="Arial" pitchFamily="34" charset="0"/>
              </a:rPr>
              <a:t>stimmen (gültige sind dann </a:t>
            </a:r>
            <a:r>
              <a:rPr lang="de-DE" b="0" dirty="0" err="1">
                <a:latin typeface="Arial" pitchFamily="34" charset="0"/>
                <a:cs typeface="Arial" pitchFamily="34" charset="0"/>
              </a:rPr>
              <a:t>Dx</a:t>
            </a:r>
            <a:r>
              <a:rPr lang="de-DE" b="0" dirty="0">
                <a:latin typeface="Arial" pitchFamily="34" charset="0"/>
                <a:cs typeface="Arial" pitchFamily="34" charset="0"/>
              </a:rPr>
              <a:t> in ZS II, ungültige C in ZS II).</a:t>
            </a:r>
          </a:p>
        </p:txBody>
      </p:sp>
      <p:sp>
        <p:nvSpPr>
          <p:cNvPr id="12"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II</a:t>
            </a:r>
          </a:p>
        </p:txBody>
      </p:sp>
      <p:pic>
        <p:nvPicPr>
          <p:cNvPr id="13"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grpSp>
        <p:nvGrpSpPr>
          <p:cNvPr id="19" name="Gruppieren 1">
            <a:extLst>
              <a:ext uri="{FF2B5EF4-FFF2-40B4-BE49-F238E27FC236}">
                <a16:creationId xmlns:a16="http://schemas.microsoft.com/office/drawing/2014/main" id="{8DAD7BA8-DC55-4E59-BDD0-D26400ED92A5}"/>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F55F8BFD-38CC-4C8E-A5CC-644ECE235A8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079E5815-9665-460A-BF0C-9D3B5ED917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6084CF50-1F29-43F8-AFAD-09C8C342FB8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7047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linds(horizontal)">
                                      <p:cBhvr>
                                        <p:cTn id="1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fik 41">
            <a:extLst>
              <a:ext uri="{FF2B5EF4-FFF2-40B4-BE49-F238E27FC236}">
                <a16:creationId xmlns:a16="http://schemas.microsoft.com/office/drawing/2014/main" id="{9157D782-D271-4582-B8FA-FD035B8422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17825" y="1772816"/>
            <a:ext cx="5746463" cy="4521639"/>
          </a:xfrm>
          <a:prstGeom prst="rect">
            <a:avLst/>
          </a:prstGeom>
        </p:spPr>
      </p:pic>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23</a:t>
            </a:fld>
            <a:endParaRPr lang="de-DE"/>
          </a:p>
        </p:txBody>
      </p:sp>
      <p:sp>
        <p:nvSpPr>
          <p:cNvPr id="23" name="Textfeld 22"/>
          <p:cNvSpPr txBox="1"/>
          <p:nvPr/>
        </p:nvSpPr>
        <p:spPr>
          <a:xfrm>
            <a:off x="4314559" y="231049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310429" y="3966684"/>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310429" y="4196465"/>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310429" y="4484497"/>
            <a:ext cx="360040" cy="169277"/>
          </a:xfrm>
          <a:prstGeom prst="rect">
            <a:avLst/>
          </a:prstGeom>
          <a:noFill/>
        </p:spPr>
        <p:txBody>
          <a:bodyPr wrap="square" lIns="0" tIns="0" rIns="0" bIns="0" rtlCol="0">
            <a:spAutoFit/>
          </a:bodyPr>
          <a:lstStyle/>
          <a:p>
            <a:pPr algn="r"/>
            <a:r>
              <a:rPr lang="de-DE" sz="1100" dirty="0"/>
              <a:t>10</a:t>
            </a:r>
          </a:p>
        </p:txBody>
      </p:sp>
      <p:sp>
        <p:nvSpPr>
          <p:cNvPr id="27" name="Textfeld 26"/>
          <p:cNvSpPr txBox="1"/>
          <p:nvPr/>
        </p:nvSpPr>
        <p:spPr>
          <a:xfrm>
            <a:off x="4310429" y="4851794"/>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310429" y="5073155"/>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310429" y="5381583"/>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310429" y="6054916"/>
            <a:ext cx="360040" cy="169277"/>
          </a:xfrm>
          <a:prstGeom prst="rect">
            <a:avLst/>
          </a:prstGeom>
          <a:noFill/>
        </p:spPr>
        <p:txBody>
          <a:bodyPr wrap="square" lIns="0" tIns="0" rIns="0" bIns="0" rtlCol="0">
            <a:spAutoFit/>
          </a:bodyPr>
          <a:lstStyle/>
          <a:p>
            <a:pPr algn="r"/>
            <a:r>
              <a:rPr lang="de-DE" sz="1100" dirty="0"/>
              <a:t>230</a:t>
            </a:r>
          </a:p>
        </p:txBody>
      </p:sp>
      <p:sp>
        <p:nvSpPr>
          <p:cNvPr id="31" name="Textfeld 30"/>
          <p:cNvSpPr txBox="1"/>
          <p:nvPr/>
        </p:nvSpPr>
        <p:spPr>
          <a:xfrm>
            <a:off x="5174525" y="3952927"/>
            <a:ext cx="360040" cy="169277"/>
          </a:xfrm>
          <a:prstGeom prst="rect">
            <a:avLst/>
          </a:prstGeom>
          <a:noFill/>
        </p:spPr>
        <p:txBody>
          <a:bodyPr wrap="square" lIns="0" tIns="0" rIns="0" bIns="0" rtlCol="0">
            <a:spAutoFit/>
          </a:bodyPr>
          <a:lstStyle/>
          <a:p>
            <a:pPr algn="r"/>
            <a:r>
              <a:rPr lang="de-DE" sz="1100" dirty="0"/>
              <a:t>10</a:t>
            </a:r>
          </a:p>
        </p:txBody>
      </p:sp>
      <p:sp>
        <p:nvSpPr>
          <p:cNvPr id="32" name="Textfeld 31"/>
          <p:cNvSpPr txBox="1"/>
          <p:nvPr/>
        </p:nvSpPr>
        <p:spPr>
          <a:xfrm>
            <a:off x="5174525" y="4182708"/>
            <a:ext cx="360040" cy="169277"/>
          </a:xfrm>
          <a:prstGeom prst="rect">
            <a:avLst/>
          </a:prstGeom>
          <a:noFill/>
        </p:spPr>
        <p:txBody>
          <a:bodyPr wrap="square" lIns="0" tIns="0" rIns="0" bIns="0" rtlCol="0">
            <a:spAutoFit/>
          </a:bodyPr>
          <a:lstStyle/>
          <a:p>
            <a:pPr algn="r"/>
            <a:r>
              <a:rPr lang="de-DE" sz="1100" dirty="0"/>
              <a:t>5</a:t>
            </a:r>
          </a:p>
        </p:txBody>
      </p:sp>
      <p:sp>
        <p:nvSpPr>
          <p:cNvPr id="33" name="Textfeld 32"/>
          <p:cNvSpPr txBox="1"/>
          <p:nvPr/>
        </p:nvSpPr>
        <p:spPr>
          <a:xfrm>
            <a:off x="5174525" y="4470740"/>
            <a:ext cx="360040" cy="169277"/>
          </a:xfrm>
          <a:prstGeom prst="rect">
            <a:avLst/>
          </a:prstGeom>
          <a:noFill/>
        </p:spPr>
        <p:txBody>
          <a:bodyPr wrap="square" lIns="0" tIns="0" rIns="0" bIns="0" rtlCol="0">
            <a:spAutoFit/>
          </a:bodyPr>
          <a:lstStyle/>
          <a:p>
            <a:pPr algn="r"/>
            <a:r>
              <a:rPr lang="de-DE" sz="1100" dirty="0"/>
              <a:t>3</a:t>
            </a:r>
          </a:p>
        </p:txBody>
      </p:sp>
      <p:sp>
        <p:nvSpPr>
          <p:cNvPr id="34" name="Textfeld 33"/>
          <p:cNvSpPr txBox="1"/>
          <p:nvPr/>
        </p:nvSpPr>
        <p:spPr>
          <a:xfrm>
            <a:off x="5174525" y="4838037"/>
            <a:ext cx="360040" cy="169277"/>
          </a:xfrm>
          <a:prstGeom prst="rect">
            <a:avLst/>
          </a:prstGeom>
          <a:noFill/>
        </p:spPr>
        <p:txBody>
          <a:bodyPr wrap="square" lIns="0" tIns="0" rIns="0" bIns="0" rtlCol="0">
            <a:spAutoFit/>
          </a:bodyPr>
          <a:lstStyle/>
          <a:p>
            <a:pPr algn="r"/>
            <a:r>
              <a:rPr lang="de-DE" sz="1100" dirty="0"/>
              <a:t>3</a:t>
            </a:r>
          </a:p>
        </p:txBody>
      </p:sp>
      <p:sp>
        <p:nvSpPr>
          <p:cNvPr id="35" name="Textfeld 34"/>
          <p:cNvSpPr txBox="1"/>
          <p:nvPr/>
        </p:nvSpPr>
        <p:spPr>
          <a:xfrm>
            <a:off x="5174525" y="5059398"/>
            <a:ext cx="360040" cy="169277"/>
          </a:xfrm>
          <a:prstGeom prst="rect">
            <a:avLst/>
          </a:prstGeom>
          <a:noFill/>
        </p:spPr>
        <p:txBody>
          <a:bodyPr wrap="square" lIns="0" tIns="0" rIns="0" bIns="0" rtlCol="0">
            <a:spAutoFit/>
          </a:bodyPr>
          <a:lstStyle/>
          <a:p>
            <a:pPr algn="r"/>
            <a:r>
              <a:rPr lang="de-DE" sz="1100" dirty="0"/>
              <a:t>3</a:t>
            </a:r>
          </a:p>
        </p:txBody>
      </p:sp>
      <p:sp>
        <p:nvSpPr>
          <p:cNvPr id="36" name="Textfeld 35"/>
          <p:cNvSpPr txBox="1"/>
          <p:nvPr/>
        </p:nvSpPr>
        <p:spPr>
          <a:xfrm>
            <a:off x="5174525" y="5367826"/>
            <a:ext cx="360040" cy="169277"/>
          </a:xfrm>
          <a:prstGeom prst="rect">
            <a:avLst/>
          </a:prstGeom>
          <a:noFill/>
        </p:spPr>
        <p:txBody>
          <a:bodyPr wrap="square" lIns="0" tIns="0" rIns="0" bIns="0" rtlCol="0">
            <a:spAutoFit/>
          </a:bodyPr>
          <a:lstStyle/>
          <a:p>
            <a:pPr algn="r"/>
            <a:r>
              <a:rPr lang="de-DE" sz="1100" dirty="0"/>
              <a:t>3</a:t>
            </a:r>
          </a:p>
        </p:txBody>
      </p:sp>
      <p:sp>
        <p:nvSpPr>
          <p:cNvPr id="37" name="Textfeld 36"/>
          <p:cNvSpPr txBox="1"/>
          <p:nvPr/>
        </p:nvSpPr>
        <p:spPr>
          <a:xfrm>
            <a:off x="5174525" y="6041159"/>
            <a:ext cx="360040" cy="169277"/>
          </a:xfrm>
          <a:prstGeom prst="rect">
            <a:avLst/>
          </a:prstGeom>
          <a:noFill/>
        </p:spPr>
        <p:txBody>
          <a:bodyPr wrap="square" lIns="0" tIns="0" rIns="0" bIns="0" rtlCol="0">
            <a:spAutoFit/>
          </a:bodyPr>
          <a:lstStyle/>
          <a:p>
            <a:pPr algn="r"/>
            <a:r>
              <a:rPr lang="de-DE" sz="1100" dirty="0"/>
              <a:t>30</a:t>
            </a:r>
          </a:p>
        </p:txBody>
      </p:sp>
      <p:sp>
        <p:nvSpPr>
          <p:cNvPr id="52" name="Textfeld 51"/>
          <p:cNvSpPr txBox="1"/>
          <p:nvPr/>
        </p:nvSpPr>
        <p:spPr>
          <a:xfrm>
            <a:off x="5174525" y="2310498"/>
            <a:ext cx="360040" cy="169277"/>
          </a:xfrm>
          <a:prstGeom prst="rect">
            <a:avLst/>
          </a:prstGeom>
          <a:noFill/>
        </p:spPr>
        <p:txBody>
          <a:bodyPr wrap="square" lIns="0" tIns="0" rIns="0" bIns="0" rtlCol="0">
            <a:spAutoFit/>
          </a:bodyPr>
          <a:lstStyle/>
          <a:p>
            <a:pPr algn="r"/>
            <a:r>
              <a:rPr lang="de-DE" sz="1100" dirty="0"/>
              <a:t>2</a:t>
            </a:r>
          </a:p>
        </p:txBody>
      </p:sp>
      <p:sp>
        <p:nvSpPr>
          <p:cNvPr id="55" name="Geschweifte Klammer links 54"/>
          <p:cNvSpPr/>
          <p:nvPr/>
        </p:nvSpPr>
        <p:spPr>
          <a:xfrm>
            <a:off x="4094405" y="2310500"/>
            <a:ext cx="1440160"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6" name="Textfeld 55"/>
          <p:cNvSpPr txBox="1"/>
          <p:nvPr/>
        </p:nvSpPr>
        <p:spPr>
          <a:xfrm>
            <a:off x="323904" y="4075945"/>
            <a:ext cx="1212216" cy="400110"/>
          </a:xfrm>
          <a:prstGeom prst="rect">
            <a:avLst/>
          </a:prstGeom>
          <a:noFill/>
        </p:spPr>
        <p:txBody>
          <a:bodyPr wrap="square" rtlCol="0">
            <a:spAutoFit/>
          </a:bodyPr>
          <a:lstStyle/>
          <a:p>
            <a:r>
              <a:rPr lang="de-DE" dirty="0"/>
              <a:t>Stapel 2</a:t>
            </a:r>
          </a:p>
        </p:txBody>
      </p:sp>
      <p:cxnSp>
        <p:nvCxnSpPr>
          <p:cNvPr id="57" name="Gerade Verbindung 56"/>
          <p:cNvCxnSpPr/>
          <p:nvPr/>
        </p:nvCxnSpPr>
        <p:spPr>
          <a:xfrm flipH="1">
            <a:off x="1718141" y="4243425"/>
            <a:ext cx="25729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uppieren 1">
            <a:extLst>
              <a:ext uri="{FF2B5EF4-FFF2-40B4-BE49-F238E27FC236}">
                <a16:creationId xmlns:a16="http://schemas.microsoft.com/office/drawing/2014/main" id="{2733CA0C-084B-415B-9158-FB89D4717672}"/>
              </a:ext>
            </a:extLst>
          </p:cNvPr>
          <p:cNvGrpSpPr>
            <a:grpSpLocks/>
          </p:cNvGrpSpPr>
          <p:nvPr/>
        </p:nvGrpSpPr>
        <p:grpSpPr bwMode="auto">
          <a:xfrm>
            <a:off x="382588" y="197232"/>
            <a:ext cx="8569325" cy="1215643"/>
            <a:chOff x="383179" y="197258"/>
            <a:chExt cx="8568952" cy="1215518"/>
          </a:xfrm>
        </p:grpSpPr>
        <p:sp>
          <p:nvSpPr>
            <p:cNvPr id="39" name="Rectangle 6">
              <a:extLst>
                <a:ext uri="{FF2B5EF4-FFF2-40B4-BE49-F238E27FC236}">
                  <a16:creationId xmlns:a16="http://schemas.microsoft.com/office/drawing/2014/main" id="{3FA343F2-FADF-489E-83B5-4F56B4D13A5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40" name="Picture 14">
              <a:extLst>
                <a:ext uri="{FF2B5EF4-FFF2-40B4-BE49-F238E27FC236}">
                  <a16:creationId xmlns:a16="http://schemas.microsoft.com/office/drawing/2014/main" id="{F79FC89E-881C-4CBF-869B-E23FD7CE95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Gerade Verbindung 12">
              <a:extLst>
                <a:ext uri="{FF2B5EF4-FFF2-40B4-BE49-F238E27FC236}">
                  <a16:creationId xmlns:a16="http://schemas.microsoft.com/office/drawing/2014/main" id="{E9B833EC-7D1C-4E25-B530-1749D7B9158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3" name="Textfeld 42">
            <a:extLst>
              <a:ext uri="{FF2B5EF4-FFF2-40B4-BE49-F238E27FC236}">
                <a16:creationId xmlns:a16="http://schemas.microsoft.com/office/drawing/2014/main" id="{667A8311-FB80-4813-8C2A-8576ADC82826}"/>
              </a:ext>
            </a:extLst>
          </p:cNvPr>
          <p:cNvSpPr txBox="1"/>
          <p:nvPr/>
        </p:nvSpPr>
        <p:spPr>
          <a:xfrm>
            <a:off x="4310429" y="5720381"/>
            <a:ext cx="360040" cy="169277"/>
          </a:xfrm>
          <a:prstGeom prst="rect">
            <a:avLst/>
          </a:prstGeom>
          <a:noFill/>
        </p:spPr>
        <p:txBody>
          <a:bodyPr wrap="square" lIns="0" tIns="0" rIns="0" bIns="0" rtlCol="0">
            <a:spAutoFit/>
          </a:bodyPr>
          <a:lstStyle/>
          <a:p>
            <a:pPr algn="r"/>
            <a:r>
              <a:rPr lang="de-DE" sz="1100" dirty="0"/>
              <a:t>10</a:t>
            </a:r>
          </a:p>
        </p:txBody>
      </p:sp>
      <p:sp>
        <p:nvSpPr>
          <p:cNvPr id="44" name="Textfeld 43">
            <a:extLst>
              <a:ext uri="{FF2B5EF4-FFF2-40B4-BE49-F238E27FC236}">
                <a16:creationId xmlns:a16="http://schemas.microsoft.com/office/drawing/2014/main" id="{A1720347-2E20-4E6A-B9E4-7CCF9C9CFCAD}"/>
              </a:ext>
            </a:extLst>
          </p:cNvPr>
          <p:cNvSpPr txBox="1"/>
          <p:nvPr/>
        </p:nvSpPr>
        <p:spPr>
          <a:xfrm>
            <a:off x="5174525" y="5706624"/>
            <a:ext cx="360040" cy="169277"/>
          </a:xfrm>
          <a:prstGeom prst="rect">
            <a:avLst/>
          </a:prstGeom>
          <a:noFill/>
        </p:spPr>
        <p:txBody>
          <a:bodyPr wrap="square" lIns="0" tIns="0" rIns="0" bIns="0" rtlCol="0">
            <a:spAutoFit/>
          </a:bodyPr>
          <a:lstStyle/>
          <a:p>
            <a:pPr algn="r"/>
            <a:r>
              <a:rPr lang="de-DE" sz="1100" dirty="0"/>
              <a:t>3</a:t>
            </a:r>
          </a:p>
        </p:txBody>
      </p:sp>
    </p:spTree>
    <p:extLst>
      <p:ext uri="{BB962C8B-B14F-4D97-AF65-F5344CB8AC3E}">
        <p14:creationId xmlns:p14="http://schemas.microsoft.com/office/powerpoint/2010/main" val="30201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34"/>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35"/>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36"/>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52" grpId="0"/>
      <p:bldP spid="55" grpId="0" animBg="1"/>
      <p:bldP spid="56"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CAE4C10A-4029-4757-9AB0-575C9134DEC3}" type="slidenum">
              <a:rPr lang="en-US" sz="1400" b="0" smtClean="0">
                <a:solidFill>
                  <a:schemeClr val="bg2"/>
                </a:solidFill>
                <a:latin typeface="Arial" pitchFamily="34" charset="0"/>
                <a:cs typeface="Arial" pitchFamily="34" charset="0"/>
              </a:rPr>
              <a:pPr eaLnBrk="1" hangingPunct="1"/>
              <a:t>24</a:t>
            </a:fld>
            <a:endParaRPr lang="en-US" sz="1400" b="0">
              <a:solidFill>
                <a:schemeClr val="bg2"/>
              </a:solidFill>
              <a:latin typeface="Arial" pitchFamily="34" charset="0"/>
              <a:cs typeface="Arial" pitchFamily="34" charset="0"/>
            </a:endParaRPr>
          </a:p>
        </p:txBody>
      </p:sp>
      <p:sp>
        <p:nvSpPr>
          <p:cNvPr id="37891" name="Textfeld 3"/>
          <p:cNvSpPr txBox="1">
            <a:spLocks noChangeArrowheads="1"/>
          </p:cNvSpPr>
          <p:nvPr/>
        </p:nvSpPr>
        <p:spPr bwMode="auto">
          <a:xfrm>
            <a:off x="685800" y="2204864"/>
            <a:ext cx="7772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Im </a:t>
            </a:r>
            <a:r>
              <a:rPr lang="de-DE" dirty="0">
                <a:solidFill>
                  <a:srgbClr val="FF0000"/>
                </a:solidFill>
                <a:latin typeface="Arial" pitchFamily="34" charset="0"/>
                <a:cs typeface="Arial" pitchFamily="34" charset="0"/>
              </a:rPr>
              <a:t>Stapel 4 </a:t>
            </a:r>
            <a:r>
              <a:rPr lang="de-DE" b="0" dirty="0">
                <a:latin typeface="Arial" pitchFamily="34" charset="0"/>
                <a:cs typeface="Arial" pitchFamily="34" charset="0"/>
              </a:rPr>
              <a:t>haben Sie jetzt noch die Zweifelsfälle übrig. </a:t>
            </a:r>
            <a:br>
              <a:rPr lang="de-DE" b="0" dirty="0">
                <a:latin typeface="Arial" pitchFamily="34" charset="0"/>
                <a:cs typeface="Arial" pitchFamily="34" charset="0"/>
              </a:rPr>
            </a:br>
            <a:r>
              <a:rPr lang="de-DE" b="0" dirty="0">
                <a:latin typeface="Arial" pitchFamily="34" charset="0"/>
                <a:cs typeface="Arial" pitchFamily="34" charset="0"/>
              </a:rPr>
              <a:t>Über diese muss der Wahlvorstand einzeln beschließen. </a:t>
            </a:r>
          </a:p>
        </p:txBody>
      </p:sp>
      <p:sp>
        <p:nvSpPr>
          <p:cNvPr id="37892" name="Textfeld 4"/>
          <p:cNvSpPr txBox="1">
            <a:spLocks noChangeArrowheads="1"/>
          </p:cNvSpPr>
          <p:nvPr/>
        </p:nvSpPr>
        <p:spPr bwMode="auto">
          <a:xfrm>
            <a:off x="685799" y="3068960"/>
            <a:ext cx="808693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tabLst>
                <a:tab pos="361950" algn="l"/>
              </a:tabLst>
            </a:pPr>
            <a:r>
              <a:rPr lang="de-DE" b="0" dirty="0">
                <a:latin typeface="Arial" pitchFamily="34" charset="0"/>
                <a:cs typeface="Arial" pitchFamily="34" charset="0"/>
                <a:sym typeface="Wingdings" pitchFamily="2" charset="2"/>
              </a:rPr>
              <a:t> 	</a:t>
            </a:r>
            <a:r>
              <a:rPr lang="de-DE" b="0" dirty="0">
                <a:latin typeface="Arial" pitchFamily="34" charset="0"/>
                <a:cs typeface="Arial" pitchFamily="34" charset="0"/>
              </a:rPr>
              <a:t>Nummerieren Sie diese Stimmzettel auf der Rückseite fortlaufend.</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799" y="3492619"/>
            <a:ext cx="808693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tabLst>
                <a:tab pos="361950" algn="l"/>
              </a:tabLst>
            </a:pPr>
            <a:r>
              <a:rPr lang="de-DE" b="0" dirty="0">
                <a:latin typeface="Arial" pitchFamily="34" charset="0"/>
                <a:cs typeface="Arial" pitchFamily="34" charset="0"/>
                <a:sym typeface="Wingdings" pitchFamily="2" charset="2"/>
              </a:rPr>
              <a:t> 	</a:t>
            </a:r>
            <a:r>
              <a:rPr lang="de-DE" b="0" dirty="0">
                <a:latin typeface="Arial" pitchFamily="34" charset="0"/>
                <a:cs typeface="Arial" pitchFamily="34" charset="0"/>
              </a:rPr>
              <a:t>Beschließen Sie über die Gültigkeit und ggf. darüber, für welche 	Partei die Erst- und die Zweitstimme jeweils gelten soll. </a:t>
            </a:r>
          </a:p>
        </p:txBody>
      </p:sp>
      <p:sp>
        <p:nvSpPr>
          <p:cNvPr id="11" name="Textfeld 4"/>
          <p:cNvSpPr txBox="1">
            <a:spLocks noChangeArrowheads="1"/>
          </p:cNvSpPr>
          <p:nvPr/>
        </p:nvSpPr>
        <p:spPr bwMode="auto">
          <a:xfrm>
            <a:off x="685799" y="4212699"/>
            <a:ext cx="808693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361950" indent="-361950" eaLnBrk="1" hangingPunct="1">
              <a:tabLst>
                <a:tab pos="361950" algn="l"/>
              </a:tabLst>
            </a:pPr>
            <a:r>
              <a:rPr lang="de-DE" b="0" dirty="0">
                <a:latin typeface="Arial" pitchFamily="34" charset="0"/>
                <a:cs typeface="Arial" pitchFamily="34" charset="0"/>
                <a:sym typeface="Wingdings" pitchFamily="2" charset="2"/>
              </a:rPr>
              <a:t> 	</a:t>
            </a:r>
            <a:r>
              <a:rPr lang="de-DE" b="0" dirty="0">
                <a:latin typeface="Arial" pitchFamily="34" charset="0"/>
                <a:cs typeface="Arial" pitchFamily="34" charset="0"/>
              </a:rPr>
              <a:t>Vermerken Sie Ihre Entscheidung auf der Rückseite eines jeden Stimmzettels und tragen Sie die Ergebnisse in der </a:t>
            </a:r>
            <a:br>
              <a:rPr lang="de-DE" b="0" dirty="0">
                <a:latin typeface="Arial" pitchFamily="34" charset="0"/>
                <a:cs typeface="Arial" pitchFamily="34" charset="0"/>
              </a:rPr>
            </a:br>
            <a:r>
              <a:rPr lang="de-DE" b="0" dirty="0">
                <a:latin typeface="Arial" pitchFamily="34" charset="0"/>
                <a:cs typeface="Arial" pitchFamily="34" charset="0"/>
              </a:rPr>
              <a:t>Niederschrift jeweils als 3. Zwischensumme (ZS III) in </a:t>
            </a:r>
            <a:br>
              <a:rPr lang="de-DE" b="0" dirty="0">
                <a:latin typeface="Arial" pitchFamily="34" charset="0"/>
                <a:cs typeface="Arial" pitchFamily="34" charset="0"/>
              </a:rPr>
            </a:br>
            <a:r>
              <a:rPr lang="de-DE" b="0" dirty="0">
                <a:latin typeface="Arial" pitchFamily="34" charset="0"/>
                <a:cs typeface="Arial" pitchFamily="34" charset="0"/>
              </a:rPr>
              <a:t>den Bereichen für die Erst- und die Zweitstimme ein. </a:t>
            </a:r>
          </a:p>
        </p:txBody>
      </p:sp>
      <p:sp>
        <p:nvSpPr>
          <p:cNvPr id="12" name="Textfeld 4"/>
          <p:cNvSpPr txBox="1">
            <a:spLocks noChangeArrowheads="1"/>
          </p:cNvSpPr>
          <p:nvPr/>
        </p:nvSpPr>
        <p:spPr bwMode="auto">
          <a:xfrm>
            <a:off x="685799" y="5589240"/>
            <a:ext cx="808693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Die Stimmzettel dieses 4. Stapel heften Sie bitte in den </a:t>
            </a:r>
            <a:br>
              <a:rPr lang="de-DE" b="0" dirty="0">
                <a:latin typeface="Arial" pitchFamily="34" charset="0"/>
                <a:cs typeface="Arial" pitchFamily="34" charset="0"/>
              </a:rPr>
            </a:br>
            <a:r>
              <a:rPr lang="de-DE" b="0" dirty="0">
                <a:latin typeface="Arial" pitchFamily="34" charset="0"/>
                <a:cs typeface="Arial" pitchFamily="34" charset="0"/>
              </a:rPr>
              <a:t>vorbereiteten Umschlag verpackt an die Niederschrift.</a:t>
            </a:r>
          </a:p>
        </p:txBody>
      </p:sp>
      <p:sp>
        <p:nvSpPr>
          <p:cNvPr id="19"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III</a:t>
            </a:r>
          </a:p>
        </p:txBody>
      </p:sp>
      <p:pic>
        <p:nvPicPr>
          <p:cNvPr id="20"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ußzeilenplatzhalter 1"/>
          <p:cNvSpPr txBox="1">
            <a:spLocks/>
          </p:cNvSpPr>
          <p:nvPr/>
        </p:nvSpPr>
        <p:spPr>
          <a:xfrm>
            <a:off x="3124200" y="6477000"/>
            <a:ext cx="2895600" cy="365125"/>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de-DE" dirty="0"/>
              <a:t>(c) Stadt Gummersbach, Wahl zum Landtag 2022</a:t>
            </a:r>
          </a:p>
        </p:txBody>
      </p:sp>
      <p:pic>
        <p:nvPicPr>
          <p:cNvPr id="18" name="Picture 3" descr="C:\Dokumente und Einstellungen\bothe2\Desktop\ppt\13-03-2013 08-4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456" y="5085184"/>
            <a:ext cx="1754342" cy="130133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uppieren 1">
            <a:extLst>
              <a:ext uri="{FF2B5EF4-FFF2-40B4-BE49-F238E27FC236}">
                <a16:creationId xmlns:a16="http://schemas.microsoft.com/office/drawing/2014/main" id="{6C5ACC8A-DC76-47A4-B91F-579E0E33AB3C}"/>
              </a:ext>
            </a:extLst>
          </p:cNvPr>
          <p:cNvGrpSpPr>
            <a:grpSpLocks/>
          </p:cNvGrpSpPr>
          <p:nvPr/>
        </p:nvGrpSpPr>
        <p:grpSpPr bwMode="auto">
          <a:xfrm>
            <a:off x="382588" y="197232"/>
            <a:ext cx="8569325" cy="1215643"/>
            <a:chOff x="383179" y="197258"/>
            <a:chExt cx="8568952" cy="1215518"/>
          </a:xfrm>
        </p:grpSpPr>
        <p:sp>
          <p:nvSpPr>
            <p:cNvPr id="29" name="Rectangle 6">
              <a:extLst>
                <a:ext uri="{FF2B5EF4-FFF2-40B4-BE49-F238E27FC236}">
                  <a16:creationId xmlns:a16="http://schemas.microsoft.com/office/drawing/2014/main" id="{EC5D38AA-6685-4AF8-A334-0B500DE7355F}"/>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30" name="Picture 14">
              <a:extLst>
                <a:ext uri="{FF2B5EF4-FFF2-40B4-BE49-F238E27FC236}">
                  <a16:creationId xmlns:a16="http://schemas.microsoft.com/office/drawing/2014/main" id="{43D5AC8D-34E8-4A9F-AE16-51B2483E92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Gerade Verbindung 12">
              <a:extLst>
                <a:ext uri="{FF2B5EF4-FFF2-40B4-BE49-F238E27FC236}">
                  <a16:creationId xmlns:a16="http://schemas.microsoft.com/office/drawing/2014/main" id="{C20C65BA-F765-4956-ADDF-2CB34167FFA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27" name="Picture 3" descr="C:\Dokumente und Einstellungen\bothe2\Desktop\ppt\13-03-2013 08-4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340" y="5111905"/>
            <a:ext cx="1754342" cy="130133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21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0-#ppt_w/2"/>
                                          </p:val>
                                        </p:tav>
                                        <p:tav tm="100000">
                                          <p:val>
                                            <p:strVal val="#ppt_x"/>
                                          </p:val>
                                        </p:tav>
                                      </p:tavLst>
                                    </p:anim>
                                    <p:anim calcmode="lin" valueType="num">
                                      <p:cBhvr additive="base">
                                        <p:cTn id="14" dur="500" fill="hold"/>
                                        <p:tgtEl>
                                          <p:spTgt spid="3789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7892"/>
                                        </p:tgtEl>
                                        <p:attrNameLst>
                                          <p:attrName>style.visibility</p:attrName>
                                        </p:attrNameLst>
                                      </p:cBhvr>
                                      <p:to>
                                        <p:strVal val="visible"/>
                                      </p:to>
                                    </p:set>
                                    <p:anim calcmode="lin" valueType="num">
                                      <p:cBhvr additive="base">
                                        <p:cTn id="17" dur="500" fill="hold"/>
                                        <p:tgtEl>
                                          <p:spTgt spid="37892"/>
                                        </p:tgtEl>
                                        <p:attrNameLst>
                                          <p:attrName>ppt_x</p:attrName>
                                        </p:attrNameLst>
                                      </p:cBhvr>
                                      <p:tavLst>
                                        <p:tav tm="0">
                                          <p:val>
                                            <p:strVal val="0-#ppt_w/2"/>
                                          </p:val>
                                        </p:tav>
                                        <p:tav tm="100000">
                                          <p:val>
                                            <p:strVal val="#ppt_x"/>
                                          </p:val>
                                        </p:tav>
                                      </p:tavLst>
                                    </p:anim>
                                    <p:anim calcmode="lin" valueType="num">
                                      <p:cBhvr additive="base">
                                        <p:cTn id="1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nodeType="withGroup">
                            <p:stCondLst>
                              <p:cond delay="500"/>
                            </p:stCondLst>
                            <p:childTnLst>
                              <p:par>
                                <p:cTn id="26" presetID="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56" presetClass="path" presetSubtype="0" accel="50000" decel="50000" fill="hold" nodeType="withEffect">
                                  <p:stCondLst>
                                    <p:cond delay="0"/>
                                  </p:stCondLst>
                                  <p:childTnLst>
                                    <p:animMotion origin="layout" path="M 2.5E-6 3.7037E-7 L -0.38542 -0.27477 " pathEditMode="relative" rAng="0" ptsTypes="AA">
                                      <p:cBhvr>
                                        <p:cTn id="35" dur="500" fill="hold"/>
                                        <p:tgtEl>
                                          <p:spTgt spid="18"/>
                                        </p:tgtEl>
                                        <p:attrNameLst>
                                          <p:attrName>ppt_x</p:attrName>
                                          <p:attrName>ppt_y</p:attrName>
                                        </p:attrNameLst>
                                      </p:cBhvr>
                                      <p:rCtr x="-19271" y="-13727"/>
                                    </p:animMotion>
                                  </p:childTnLst>
                                </p:cTn>
                              </p:par>
                              <p:par>
                                <p:cTn id="36" presetID="6" presetClass="emph" presetSubtype="0" fill="hold" nodeType="withEffect">
                                  <p:stCondLst>
                                    <p:cond delay="0"/>
                                  </p:stCondLst>
                                  <p:childTnLst>
                                    <p:animScale>
                                      <p:cBhvr>
                                        <p:cTn id="37" dur="500" fill="hold"/>
                                        <p:tgtEl>
                                          <p:spTgt spid="18"/>
                                        </p:tgtEl>
                                      </p:cBhvr>
                                      <p:by x="400000" y="400000"/>
                                    </p:animScale>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par>
                          <p:cTn id="42" fill="hold">
                            <p:stCondLst>
                              <p:cond delay="0"/>
                            </p:stCondLst>
                            <p:childTnLst>
                              <p:par>
                                <p:cTn id="43" presetID="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37897"/>
                                        </p:tgtEl>
                                        <p:attrNameLst>
                                          <p:attrName>style.visibility</p:attrName>
                                        </p:attrNameLst>
                                      </p:cBhvr>
                                      <p:to>
                                        <p:strVal val="visible"/>
                                      </p:to>
                                    </p:set>
                                    <p:animEffect transition="in" filter="blinds(horizontal)">
                                      <p:cBhvr>
                                        <p:cTn id="50"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7" grpId="0" animBg="1"/>
      <p:bldP spid="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fik 61">
            <a:extLst>
              <a:ext uri="{FF2B5EF4-FFF2-40B4-BE49-F238E27FC236}">
                <a16:creationId xmlns:a16="http://schemas.microsoft.com/office/drawing/2014/main" id="{D0FD84F5-F50A-46A6-B93A-EF3E4177B6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5696" y="1772816"/>
            <a:ext cx="6480720" cy="4521639"/>
          </a:xfrm>
          <a:prstGeom prst="rect">
            <a:avLst/>
          </a:prstGeom>
        </p:spPr>
      </p:pic>
      <p:sp>
        <p:nvSpPr>
          <p:cNvPr id="2" name="Rechteck 1"/>
          <p:cNvSpPr/>
          <p:nvPr/>
        </p:nvSpPr>
        <p:spPr>
          <a:xfrm>
            <a:off x="6709380" y="1988840"/>
            <a:ext cx="792088" cy="448816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5868526" y="1988840"/>
            <a:ext cx="840854" cy="4488160"/>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p:nvSpPr>
        <p:spPr>
          <a:xfrm>
            <a:off x="5053196" y="1988840"/>
            <a:ext cx="815330" cy="864096"/>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053196" y="2852936"/>
            <a:ext cx="815330" cy="3624064"/>
          </a:xfrm>
          <a:prstGeom prst="rect">
            <a:avLst/>
          </a:prstGeom>
          <a:solidFill>
            <a:srgbClr val="00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25</a:t>
            </a:fld>
            <a:endParaRPr lang="de-DE"/>
          </a:p>
        </p:txBody>
      </p:sp>
      <p:sp>
        <p:nvSpPr>
          <p:cNvPr id="23" name="Textfeld 22"/>
          <p:cNvSpPr txBox="1"/>
          <p:nvPr/>
        </p:nvSpPr>
        <p:spPr>
          <a:xfrm>
            <a:off x="5417366"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5413236" y="4005064"/>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5413236" y="423695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5413236" y="4524991"/>
            <a:ext cx="360040" cy="169277"/>
          </a:xfrm>
          <a:prstGeom prst="rect">
            <a:avLst/>
          </a:prstGeom>
          <a:noFill/>
        </p:spPr>
        <p:txBody>
          <a:bodyPr wrap="square" lIns="0" tIns="0" rIns="0" bIns="0" rtlCol="0">
            <a:spAutoFit/>
          </a:bodyPr>
          <a:lstStyle/>
          <a:p>
            <a:pPr algn="r"/>
            <a:r>
              <a:rPr lang="de-DE" sz="1100" dirty="0"/>
              <a:t>10</a:t>
            </a:r>
          </a:p>
        </p:txBody>
      </p:sp>
      <p:sp>
        <p:nvSpPr>
          <p:cNvPr id="27" name="Textfeld 26"/>
          <p:cNvSpPr txBox="1"/>
          <p:nvPr/>
        </p:nvSpPr>
        <p:spPr>
          <a:xfrm>
            <a:off x="5413236" y="4890174"/>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5413236" y="5111535"/>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5413236" y="5373216"/>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5413236" y="6093296"/>
            <a:ext cx="360040" cy="169277"/>
          </a:xfrm>
          <a:prstGeom prst="rect">
            <a:avLst/>
          </a:prstGeom>
          <a:noFill/>
        </p:spPr>
        <p:txBody>
          <a:bodyPr wrap="square" lIns="0" tIns="0" rIns="0" bIns="0" rtlCol="0">
            <a:spAutoFit/>
          </a:bodyPr>
          <a:lstStyle/>
          <a:p>
            <a:pPr algn="r"/>
            <a:r>
              <a:rPr lang="de-DE" sz="1100" dirty="0"/>
              <a:t>230</a:t>
            </a:r>
          </a:p>
        </p:txBody>
      </p:sp>
      <p:sp>
        <p:nvSpPr>
          <p:cNvPr id="31" name="Textfeld 30"/>
          <p:cNvSpPr txBox="1"/>
          <p:nvPr/>
        </p:nvSpPr>
        <p:spPr>
          <a:xfrm>
            <a:off x="6277332" y="3991307"/>
            <a:ext cx="360040" cy="169277"/>
          </a:xfrm>
          <a:prstGeom prst="rect">
            <a:avLst/>
          </a:prstGeom>
          <a:noFill/>
        </p:spPr>
        <p:txBody>
          <a:bodyPr wrap="square" lIns="0" tIns="0" rIns="0" bIns="0" rtlCol="0">
            <a:spAutoFit/>
          </a:bodyPr>
          <a:lstStyle/>
          <a:p>
            <a:pPr algn="r"/>
            <a:r>
              <a:rPr lang="de-DE" sz="1100" dirty="0"/>
              <a:t>10</a:t>
            </a:r>
          </a:p>
        </p:txBody>
      </p:sp>
      <p:sp>
        <p:nvSpPr>
          <p:cNvPr id="32" name="Textfeld 31"/>
          <p:cNvSpPr txBox="1"/>
          <p:nvPr/>
        </p:nvSpPr>
        <p:spPr>
          <a:xfrm>
            <a:off x="6277332" y="4223202"/>
            <a:ext cx="360040" cy="169277"/>
          </a:xfrm>
          <a:prstGeom prst="rect">
            <a:avLst/>
          </a:prstGeom>
          <a:noFill/>
        </p:spPr>
        <p:txBody>
          <a:bodyPr wrap="square" lIns="0" tIns="0" rIns="0" bIns="0" rtlCol="0">
            <a:spAutoFit/>
          </a:bodyPr>
          <a:lstStyle/>
          <a:p>
            <a:pPr algn="r"/>
            <a:r>
              <a:rPr lang="de-DE" sz="1100" dirty="0"/>
              <a:t>5</a:t>
            </a:r>
          </a:p>
        </p:txBody>
      </p:sp>
      <p:sp>
        <p:nvSpPr>
          <p:cNvPr id="33" name="Textfeld 32"/>
          <p:cNvSpPr txBox="1"/>
          <p:nvPr/>
        </p:nvSpPr>
        <p:spPr>
          <a:xfrm>
            <a:off x="6277332" y="4511234"/>
            <a:ext cx="360040" cy="169277"/>
          </a:xfrm>
          <a:prstGeom prst="rect">
            <a:avLst/>
          </a:prstGeom>
          <a:noFill/>
        </p:spPr>
        <p:txBody>
          <a:bodyPr wrap="square" lIns="0" tIns="0" rIns="0" bIns="0" rtlCol="0">
            <a:spAutoFit/>
          </a:bodyPr>
          <a:lstStyle/>
          <a:p>
            <a:pPr algn="r"/>
            <a:r>
              <a:rPr lang="de-DE" sz="1100" dirty="0"/>
              <a:t>3</a:t>
            </a:r>
          </a:p>
        </p:txBody>
      </p:sp>
      <p:sp>
        <p:nvSpPr>
          <p:cNvPr id="34" name="Textfeld 33"/>
          <p:cNvSpPr txBox="1"/>
          <p:nvPr/>
        </p:nvSpPr>
        <p:spPr>
          <a:xfrm>
            <a:off x="6277332" y="4876417"/>
            <a:ext cx="360040" cy="169277"/>
          </a:xfrm>
          <a:prstGeom prst="rect">
            <a:avLst/>
          </a:prstGeom>
          <a:noFill/>
        </p:spPr>
        <p:txBody>
          <a:bodyPr wrap="square" lIns="0" tIns="0" rIns="0" bIns="0" rtlCol="0">
            <a:spAutoFit/>
          </a:bodyPr>
          <a:lstStyle/>
          <a:p>
            <a:pPr algn="r"/>
            <a:r>
              <a:rPr lang="de-DE" sz="1100" dirty="0"/>
              <a:t>3</a:t>
            </a:r>
          </a:p>
        </p:txBody>
      </p:sp>
      <p:sp>
        <p:nvSpPr>
          <p:cNvPr id="35" name="Textfeld 34"/>
          <p:cNvSpPr txBox="1"/>
          <p:nvPr/>
        </p:nvSpPr>
        <p:spPr>
          <a:xfrm>
            <a:off x="6277332" y="5097778"/>
            <a:ext cx="360040" cy="169277"/>
          </a:xfrm>
          <a:prstGeom prst="rect">
            <a:avLst/>
          </a:prstGeom>
          <a:noFill/>
        </p:spPr>
        <p:txBody>
          <a:bodyPr wrap="square" lIns="0" tIns="0" rIns="0" bIns="0" rtlCol="0">
            <a:spAutoFit/>
          </a:bodyPr>
          <a:lstStyle/>
          <a:p>
            <a:pPr algn="r"/>
            <a:r>
              <a:rPr lang="de-DE" sz="1100" dirty="0"/>
              <a:t>3</a:t>
            </a:r>
          </a:p>
        </p:txBody>
      </p:sp>
      <p:sp>
        <p:nvSpPr>
          <p:cNvPr id="36" name="Textfeld 35"/>
          <p:cNvSpPr txBox="1"/>
          <p:nvPr/>
        </p:nvSpPr>
        <p:spPr>
          <a:xfrm>
            <a:off x="6277332" y="5359459"/>
            <a:ext cx="360040" cy="169277"/>
          </a:xfrm>
          <a:prstGeom prst="rect">
            <a:avLst/>
          </a:prstGeom>
          <a:noFill/>
        </p:spPr>
        <p:txBody>
          <a:bodyPr wrap="square" lIns="0" tIns="0" rIns="0" bIns="0" rtlCol="0">
            <a:spAutoFit/>
          </a:bodyPr>
          <a:lstStyle/>
          <a:p>
            <a:pPr algn="r"/>
            <a:r>
              <a:rPr lang="de-DE" sz="1100" dirty="0"/>
              <a:t>3</a:t>
            </a:r>
          </a:p>
        </p:txBody>
      </p:sp>
      <p:sp>
        <p:nvSpPr>
          <p:cNvPr id="37" name="Textfeld 36"/>
          <p:cNvSpPr txBox="1"/>
          <p:nvPr/>
        </p:nvSpPr>
        <p:spPr>
          <a:xfrm>
            <a:off x="6277332" y="6079539"/>
            <a:ext cx="360040" cy="169277"/>
          </a:xfrm>
          <a:prstGeom prst="rect">
            <a:avLst/>
          </a:prstGeom>
          <a:noFill/>
        </p:spPr>
        <p:txBody>
          <a:bodyPr wrap="square" lIns="0" tIns="0" rIns="0" bIns="0" rtlCol="0">
            <a:spAutoFit/>
          </a:bodyPr>
          <a:lstStyle/>
          <a:p>
            <a:pPr algn="r"/>
            <a:r>
              <a:rPr lang="de-DE" sz="1100" dirty="0"/>
              <a:t>30</a:t>
            </a:r>
          </a:p>
        </p:txBody>
      </p:sp>
      <p:sp>
        <p:nvSpPr>
          <p:cNvPr id="38" name="Textfeld 37"/>
          <p:cNvSpPr txBox="1"/>
          <p:nvPr/>
        </p:nvSpPr>
        <p:spPr>
          <a:xfrm>
            <a:off x="7069420" y="3991307"/>
            <a:ext cx="360040" cy="169277"/>
          </a:xfrm>
          <a:prstGeom prst="rect">
            <a:avLst/>
          </a:prstGeom>
          <a:noFill/>
        </p:spPr>
        <p:txBody>
          <a:bodyPr wrap="square" lIns="0" tIns="0" rIns="0" bIns="0" rtlCol="0">
            <a:spAutoFit/>
          </a:bodyPr>
          <a:lstStyle/>
          <a:p>
            <a:pPr algn="r"/>
            <a:r>
              <a:rPr lang="de-DE" sz="1100" dirty="0"/>
              <a:t>5</a:t>
            </a:r>
          </a:p>
        </p:txBody>
      </p:sp>
      <p:sp>
        <p:nvSpPr>
          <p:cNvPr id="39" name="Textfeld 38"/>
          <p:cNvSpPr txBox="1"/>
          <p:nvPr/>
        </p:nvSpPr>
        <p:spPr>
          <a:xfrm>
            <a:off x="7069420" y="4223202"/>
            <a:ext cx="360040" cy="169277"/>
          </a:xfrm>
          <a:prstGeom prst="rect">
            <a:avLst/>
          </a:prstGeom>
          <a:noFill/>
        </p:spPr>
        <p:txBody>
          <a:bodyPr wrap="square" lIns="0" tIns="0" rIns="0" bIns="0" rtlCol="0">
            <a:spAutoFit/>
          </a:bodyPr>
          <a:lstStyle/>
          <a:p>
            <a:pPr algn="r"/>
            <a:r>
              <a:rPr lang="de-DE" sz="1100" dirty="0"/>
              <a:t>10</a:t>
            </a:r>
          </a:p>
        </p:txBody>
      </p:sp>
      <p:sp>
        <p:nvSpPr>
          <p:cNvPr id="40" name="Textfeld 39"/>
          <p:cNvSpPr txBox="1"/>
          <p:nvPr/>
        </p:nvSpPr>
        <p:spPr>
          <a:xfrm>
            <a:off x="7069420" y="4511234"/>
            <a:ext cx="360040" cy="169277"/>
          </a:xfrm>
          <a:prstGeom prst="rect">
            <a:avLst/>
          </a:prstGeom>
          <a:noFill/>
        </p:spPr>
        <p:txBody>
          <a:bodyPr wrap="square" lIns="0" tIns="0" rIns="0" bIns="0" rtlCol="0">
            <a:spAutoFit/>
          </a:bodyPr>
          <a:lstStyle/>
          <a:p>
            <a:pPr algn="r"/>
            <a:r>
              <a:rPr lang="de-DE" sz="1100" dirty="0"/>
              <a:t>2</a:t>
            </a:r>
          </a:p>
        </p:txBody>
      </p:sp>
      <p:sp>
        <p:nvSpPr>
          <p:cNvPr id="41" name="Textfeld 40"/>
          <p:cNvSpPr txBox="1"/>
          <p:nvPr/>
        </p:nvSpPr>
        <p:spPr>
          <a:xfrm>
            <a:off x="7069420" y="4876417"/>
            <a:ext cx="360040" cy="169277"/>
          </a:xfrm>
          <a:prstGeom prst="rect">
            <a:avLst/>
          </a:prstGeom>
          <a:noFill/>
        </p:spPr>
        <p:txBody>
          <a:bodyPr wrap="square" lIns="0" tIns="0" rIns="0" bIns="0" rtlCol="0">
            <a:spAutoFit/>
          </a:bodyPr>
          <a:lstStyle/>
          <a:p>
            <a:pPr algn="r"/>
            <a:r>
              <a:rPr lang="de-DE" sz="1100" dirty="0"/>
              <a:t>2</a:t>
            </a:r>
          </a:p>
        </p:txBody>
      </p:sp>
      <p:sp>
        <p:nvSpPr>
          <p:cNvPr id="42" name="Textfeld 41"/>
          <p:cNvSpPr txBox="1"/>
          <p:nvPr/>
        </p:nvSpPr>
        <p:spPr>
          <a:xfrm>
            <a:off x="7069420" y="5097778"/>
            <a:ext cx="360040" cy="169277"/>
          </a:xfrm>
          <a:prstGeom prst="rect">
            <a:avLst/>
          </a:prstGeom>
          <a:noFill/>
        </p:spPr>
        <p:txBody>
          <a:bodyPr wrap="square" lIns="0" tIns="0" rIns="0" bIns="0" rtlCol="0">
            <a:spAutoFit/>
          </a:bodyPr>
          <a:lstStyle/>
          <a:p>
            <a:pPr algn="r"/>
            <a:r>
              <a:rPr lang="de-DE" sz="1100" dirty="0"/>
              <a:t>2</a:t>
            </a:r>
          </a:p>
        </p:txBody>
      </p:sp>
      <p:sp>
        <p:nvSpPr>
          <p:cNvPr id="43" name="Textfeld 42"/>
          <p:cNvSpPr txBox="1"/>
          <p:nvPr/>
        </p:nvSpPr>
        <p:spPr>
          <a:xfrm>
            <a:off x="7069420" y="5359459"/>
            <a:ext cx="360040" cy="169277"/>
          </a:xfrm>
          <a:prstGeom prst="rect">
            <a:avLst/>
          </a:prstGeom>
          <a:noFill/>
        </p:spPr>
        <p:txBody>
          <a:bodyPr wrap="square" lIns="0" tIns="0" rIns="0" bIns="0" rtlCol="0">
            <a:spAutoFit/>
          </a:bodyPr>
          <a:lstStyle/>
          <a:p>
            <a:pPr algn="r"/>
            <a:r>
              <a:rPr lang="de-DE" sz="1100" dirty="0"/>
              <a:t>2</a:t>
            </a:r>
          </a:p>
        </p:txBody>
      </p:sp>
      <p:sp>
        <p:nvSpPr>
          <p:cNvPr id="44" name="Textfeld 43"/>
          <p:cNvSpPr txBox="1"/>
          <p:nvPr/>
        </p:nvSpPr>
        <p:spPr>
          <a:xfrm>
            <a:off x="7069420" y="6079539"/>
            <a:ext cx="360040" cy="169277"/>
          </a:xfrm>
          <a:prstGeom prst="rect">
            <a:avLst/>
          </a:prstGeom>
          <a:noFill/>
        </p:spPr>
        <p:txBody>
          <a:bodyPr wrap="square" lIns="0" tIns="0" rIns="0" bIns="0" rtlCol="0">
            <a:spAutoFit/>
          </a:bodyPr>
          <a:lstStyle/>
          <a:p>
            <a:pPr algn="r"/>
            <a:r>
              <a:rPr lang="de-DE" sz="1100" dirty="0"/>
              <a:t>25</a:t>
            </a:r>
          </a:p>
        </p:txBody>
      </p:sp>
      <p:sp>
        <p:nvSpPr>
          <p:cNvPr id="45" name="Textfeld 44"/>
          <p:cNvSpPr txBox="1"/>
          <p:nvPr/>
        </p:nvSpPr>
        <p:spPr>
          <a:xfrm>
            <a:off x="7861508" y="3979803"/>
            <a:ext cx="360040" cy="169277"/>
          </a:xfrm>
          <a:prstGeom prst="rect">
            <a:avLst/>
          </a:prstGeom>
          <a:noFill/>
        </p:spPr>
        <p:txBody>
          <a:bodyPr wrap="square" lIns="0" tIns="0" rIns="0" bIns="0" rtlCol="0">
            <a:spAutoFit/>
          </a:bodyPr>
          <a:lstStyle/>
          <a:p>
            <a:pPr algn="r"/>
            <a:r>
              <a:rPr lang="de-DE" sz="1100" dirty="0"/>
              <a:t>105</a:t>
            </a:r>
          </a:p>
        </p:txBody>
      </p:sp>
      <p:sp>
        <p:nvSpPr>
          <p:cNvPr id="46" name="Textfeld 45"/>
          <p:cNvSpPr txBox="1"/>
          <p:nvPr/>
        </p:nvSpPr>
        <p:spPr>
          <a:xfrm>
            <a:off x="7861508" y="4211698"/>
            <a:ext cx="360040" cy="169277"/>
          </a:xfrm>
          <a:prstGeom prst="rect">
            <a:avLst/>
          </a:prstGeom>
          <a:noFill/>
        </p:spPr>
        <p:txBody>
          <a:bodyPr wrap="square" lIns="0" tIns="0" rIns="0" bIns="0" rtlCol="0">
            <a:spAutoFit/>
          </a:bodyPr>
          <a:lstStyle/>
          <a:p>
            <a:pPr algn="r"/>
            <a:r>
              <a:rPr lang="de-DE" sz="1100" dirty="0"/>
              <a:t>105</a:t>
            </a:r>
          </a:p>
        </p:txBody>
      </p:sp>
      <p:sp>
        <p:nvSpPr>
          <p:cNvPr id="47" name="Textfeld 46"/>
          <p:cNvSpPr txBox="1"/>
          <p:nvPr/>
        </p:nvSpPr>
        <p:spPr>
          <a:xfrm>
            <a:off x="7861508" y="4499730"/>
            <a:ext cx="360040" cy="169277"/>
          </a:xfrm>
          <a:prstGeom prst="rect">
            <a:avLst/>
          </a:prstGeom>
          <a:noFill/>
        </p:spPr>
        <p:txBody>
          <a:bodyPr wrap="square" lIns="0" tIns="0" rIns="0" bIns="0" rtlCol="0">
            <a:spAutoFit/>
          </a:bodyPr>
          <a:lstStyle/>
          <a:p>
            <a:pPr algn="r"/>
            <a:r>
              <a:rPr lang="de-DE" sz="1100" dirty="0"/>
              <a:t>15</a:t>
            </a:r>
          </a:p>
        </p:txBody>
      </p:sp>
      <p:sp>
        <p:nvSpPr>
          <p:cNvPr id="48" name="Textfeld 47"/>
          <p:cNvSpPr txBox="1"/>
          <p:nvPr/>
        </p:nvSpPr>
        <p:spPr>
          <a:xfrm>
            <a:off x="7861508" y="4864913"/>
            <a:ext cx="360040" cy="169277"/>
          </a:xfrm>
          <a:prstGeom prst="rect">
            <a:avLst/>
          </a:prstGeom>
          <a:noFill/>
        </p:spPr>
        <p:txBody>
          <a:bodyPr wrap="square" lIns="0" tIns="0" rIns="0" bIns="0" rtlCol="0">
            <a:spAutoFit/>
          </a:bodyPr>
          <a:lstStyle/>
          <a:p>
            <a:pPr algn="r"/>
            <a:r>
              <a:rPr lang="de-DE" sz="1100" dirty="0"/>
              <a:t>15</a:t>
            </a:r>
          </a:p>
        </p:txBody>
      </p:sp>
      <p:sp>
        <p:nvSpPr>
          <p:cNvPr id="49" name="Textfeld 48"/>
          <p:cNvSpPr txBox="1"/>
          <p:nvPr/>
        </p:nvSpPr>
        <p:spPr>
          <a:xfrm>
            <a:off x="7861508" y="5086274"/>
            <a:ext cx="360040" cy="169277"/>
          </a:xfrm>
          <a:prstGeom prst="rect">
            <a:avLst/>
          </a:prstGeom>
          <a:noFill/>
        </p:spPr>
        <p:txBody>
          <a:bodyPr wrap="square" lIns="0" tIns="0" rIns="0" bIns="0" rtlCol="0">
            <a:spAutoFit/>
          </a:bodyPr>
          <a:lstStyle/>
          <a:p>
            <a:pPr algn="r"/>
            <a:r>
              <a:rPr lang="de-DE" sz="1100" dirty="0"/>
              <a:t>15</a:t>
            </a:r>
          </a:p>
        </p:txBody>
      </p:sp>
      <p:sp>
        <p:nvSpPr>
          <p:cNvPr id="50" name="Textfeld 49"/>
          <p:cNvSpPr txBox="1"/>
          <p:nvPr/>
        </p:nvSpPr>
        <p:spPr>
          <a:xfrm>
            <a:off x="7861508" y="5347955"/>
            <a:ext cx="360040" cy="169277"/>
          </a:xfrm>
          <a:prstGeom prst="rect">
            <a:avLst/>
          </a:prstGeom>
          <a:noFill/>
        </p:spPr>
        <p:txBody>
          <a:bodyPr wrap="square" lIns="0" tIns="0" rIns="0" bIns="0" rtlCol="0">
            <a:spAutoFit/>
          </a:bodyPr>
          <a:lstStyle/>
          <a:p>
            <a:pPr algn="r"/>
            <a:r>
              <a:rPr lang="de-DE" sz="1100" dirty="0"/>
              <a:t>15</a:t>
            </a:r>
          </a:p>
        </p:txBody>
      </p:sp>
      <p:sp>
        <p:nvSpPr>
          <p:cNvPr id="51" name="Textfeld 50"/>
          <p:cNvSpPr txBox="1"/>
          <p:nvPr/>
        </p:nvSpPr>
        <p:spPr>
          <a:xfrm>
            <a:off x="7861508" y="6068035"/>
            <a:ext cx="360040" cy="169277"/>
          </a:xfrm>
          <a:prstGeom prst="rect">
            <a:avLst/>
          </a:prstGeom>
          <a:noFill/>
        </p:spPr>
        <p:txBody>
          <a:bodyPr wrap="square" lIns="0" tIns="0" rIns="0" bIns="0" rtlCol="0">
            <a:spAutoFit/>
          </a:bodyPr>
          <a:lstStyle/>
          <a:p>
            <a:pPr algn="r"/>
            <a:r>
              <a:rPr lang="de-DE" sz="1100" dirty="0"/>
              <a:t>285</a:t>
            </a:r>
          </a:p>
        </p:txBody>
      </p:sp>
      <p:sp>
        <p:nvSpPr>
          <p:cNvPr id="52" name="Textfeld 51"/>
          <p:cNvSpPr txBox="1"/>
          <p:nvPr/>
        </p:nvSpPr>
        <p:spPr>
          <a:xfrm>
            <a:off x="6277332" y="2348878"/>
            <a:ext cx="360040" cy="169277"/>
          </a:xfrm>
          <a:prstGeom prst="rect">
            <a:avLst/>
          </a:prstGeom>
          <a:noFill/>
        </p:spPr>
        <p:txBody>
          <a:bodyPr wrap="square" lIns="0" tIns="0" rIns="0" bIns="0" rtlCol="0">
            <a:spAutoFit/>
          </a:bodyPr>
          <a:lstStyle/>
          <a:p>
            <a:pPr algn="r"/>
            <a:r>
              <a:rPr lang="de-DE" sz="1100" dirty="0"/>
              <a:t>2</a:t>
            </a:r>
          </a:p>
        </p:txBody>
      </p:sp>
      <p:sp>
        <p:nvSpPr>
          <p:cNvPr id="53" name="Textfeld 52"/>
          <p:cNvSpPr txBox="1"/>
          <p:nvPr/>
        </p:nvSpPr>
        <p:spPr>
          <a:xfrm>
            <a:off x="7069420" y="2348878"/>
            <a:ext cx="360040" cy="169277"/>
          </a:xfrm>
          <a:prstGeom prst="rect">
            <a:avLst/>
          </a:prstGeom>
          <a:noFill/>
        </p:spPr>
        <p:txBody>
          <a:bodyPr wrap="square" lIns="0" tIns="0" rIns="0" bIns="0" rtlCol="0">
            <a:spAutoFit/>
          </a:bodyPr>
          <a:lstStyle/>
          <a:p>
            <a:pPr algn="r"/>
            <a:r>
              <a:rPr lang="de-DE" sz="1100" dirty="0"/>
              <a:t>1</a:t>
            </a:r>
          </a:p>
        </p:txBody>
      </p:sp>
      <p:sp>
        <p:nvSpPr>
          <p:cNvPr id="54" name="Textfeld 53"/>
          <p:cNvSpPr txBox="1"/>
          <p:nvPr/>
        </p:nvSpPr>
        <p:spPr>
          <a:xfrm>
            <a:off x="7933516" y="2346764"/>
            <a:ext cx="360040" cy="169277"/>
          </a:xfrm>
          <a:prstGeom prst="rect">
            <a:avLst/>
          </a:prstGeom>
          <a:noFill/>
        </p:spPr>
        <p:txBody>
          <a:bodyPr wrap="square" lIns="0" tIns="0" rIns="0" bIns="0" rtlCol="0">
            <a:spAutoFit/>
          </a:bodyPr>
          <a:lstStyle/>
          <a:p>
            <a:pPr algn="r"/>
            <a:r>
              <a:rPr lang="de-DE" sz="1100" dirty="0"/>
              <a:t>5</a:t>
            </a:r>
          </a:p>
        </p:txBody>
      </p:sp>
      <p:cxnSp>
        <p:nvCxnSpPr>
          <p:cNvPr id="5" name="Gerade Verbindung mit Pfeil 4"/>
          <p:cNvCxnSpPr/>
          <p:nvPr/>
        </p:nvCxnSpPr>
        <p:spPr>
          <a:xfrm>
            <a:off x="5597386" y="3933056"/>
            <a:ext cx="1652054"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7645484" y="4005064"/>
            <a:ext cx="0" cy="207236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5597386" y="6021288"/>
            <a:ext cx="1652054"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55" name="Textfeld 54">
            <a:extLst>
              <a:ext uri="{FF2B5EF4-FFF2-40B4-BE49-F238E27FC236}">
                <a16:creationId xmlns:a16="http://schemas.microsoft.com/office/drawing/2014/main" id="{EEB1D98E-A2FB-41F2-A149-1A4E82DEBFC0}"/>
              </a:ext>
            </a:extLst>
          </p:cNvPr>
          <p:cNvSpPr txBox="1"/>
          <p:nvPr/>
        </p:nvSpPr>
        <p:spPr>
          <a:xfrm>
            <a:off x="323904" y="4075945"/>
            <a:ext cx="1212216" cy="400110"/>
          </a:xfrm>
          <a:prstGeom prst="rect">
            <a:avLst/>
          </a:prstGeom>
          <a:noFill/>
        </p:spPr>
        <p:txBody>
          <a:bodyPr wrap="square" rtlCol="0">
            <a:spAutoFit/>
          </a:bodyPr>
          <a:lstStyle/>
          <a:p>
            <a:r>
              <a:rPr lang="de-DE" dirty="0"/>
              <a:t>Stapel 4</a:t>
            </a:r>
          </a:p>
        </p:txBody>
      </p:sp>
      <p:cxnSp>
        <p:nvCxnSpPr>
          <p:cNvPr id="56" name="Gerade Verbindung 56">
            <a:extLst>
              <a:ext uri="{FF2B5EF4-FFF2-40B4-BE49-F238E27FC236}">
                <a16:creationId xmlns:a16="http://schemas.microsoft.com/office/drawing/2014/main" id="{A4382544-02B7-40D5-AE56-44DBF6E6512D}"/>
              </a:ext>
            </a:extLst>
          </p:cNvPr>
          <p:cNvCxnSpPr>
            <a:cxnSpLocks/>
          </p:cNvCxnSpPr>
          <p:nvPr/>
        </p:nvCxnSpPr>
        <p:spPr>
          <a:xfrm flipH="1">
            <a:off x="1347649" y="4281805"/>
            <a:ext cx="47357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Geschweifte Klammer links 56">
            <a:extLst>
              <a:ext uri="{FF2B5EF4-FFF2-40B4-BE49-F238E27FC236}">
                <a16:creationId xmlns:a16="http://schemas.microsoft.com/office/drawing/2014/main" id="{AD29BF67-E7E3-4EF7-AF2A-C464B8616C7E}"/>
              </a:ext>
            </a:extLst>
          </p:cNvPr>
          <p:cNvSpPr/>
          <p:nvPr/>
        </p:nvSpPr>
        <p:spPr>
          <a:xfrm>
            <a:off x="6012160" y="2348880"/>
            <a:ext cx="1440160"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58" name="Gruppieren 1">
            <a:extLst>
              <a:ext uri="{FF2B5EF4-FFF2-40B4-BE49-F238E27FC236}">
                <a16:creationId xmlns:a16="http://schemas.microsoft.com/office/drawing/2014/main" id="{0AE05019-9328-4CEC-8418-8B10A22020BC}"/>
              </a:ext>
            </a:extLst>
          </p:cNvPr>
          <p:cNvGrpSpPr>
            <a:grpSpLocks/>
          </p:cNvGrpSpPr>
          <p:nvPr/>
        </p:nvGrpSpPr>
        <p:grpSpPr bwMode="auto">
          <a:xfrm>
            <a:off x="382588" y="197232"/>
            <a:ext cx="8569325" cy="1215643"/>
            <a:chOff x="383179" y="197258"/>
            <a:chExt cx="8568952" cy="1215518"/>
          </a:xfrm>
        </p:grpSpPr>
        <p:sp>
          <p:nvSpPr>
            <p:cNvPr id="59" name="Rectangle 6">
              <a:extLst>
                <a:ext uri="{FF2B5EF4-FFF2-40B4-BE49-F238E27FC236}">
                  <a16:creationId xmlns:a16="http://schemas.microsoft.com/office/drawing/2014/main" id="{DD27521D-F2C9-476C-8492-79BCB1328C44}"/>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60" name="Picture 14">
              <a:extLst>
                <a:ext uri="{FF2B5EF4-FFF2-40B4-BE49-F238E27FC236}">
                  <a16:creationId xmlns:a16="http://schemas.microsoft.com/office/drawing/2014/main" id="{3F7ECD0A-1FF5-42CD-9222-B4C102B637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1" name="Gerade Verbindung 12">
              <a:extLst>
                <a:ext uri="{FF2B5EF4-FFF2-40B4-BE49-F238E27FC236}">
                  <a16:creationId xmlns:a16="http://schemas.microsoft.com/office/drawing/2014/main" id="{1CE18FD3-496F-42E6-B5B7-1F14B4168EC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4" name="Textfeld 83">
            <a:extLst>
              <a:ext uri="{FF2B5EF4-FFF2-40B4-BE49-F238E27FC236}">
                <a16:creationId xmlns:a16="http://schemas.microsoft.com/office/drawing/2014/main" id="{E7188ED7-EE73-4532-991E-8AC9E3CAC402}"/>
              </a:ext>
            </a:extLst>
          </p:cNvPr>
          <p:cNvSpPr txBox="1"/>
          <p:nvPr/>
        </p:nvSpPr>
        <p:spPr>
          <a:xfrm>
            <a:off x="5413236" y="5707995"/>
            <a:ext cx="360040" cy="169277"/>
          </a:xfrm>
          <a:prstGeom prst="rect">
            <a:avLst/>
          </a:prstGeom>
          <a:noFill/>
        </p:spPr>
        <p:txBody>
          <a:bodyPr wrap="square" lIns="0" tIns="0" rIns="0" bIns="0" rtlCol="0">
            <a:spAutoFit/>
          </a:bodyPr>
          <a:lstStyle/>
          <a:p>
            <a:pPr algn="r"/>
            <a:r>
              <a:rPr lang="de-DE" sz="1100" dirty="0"/>
              <a:t>10</a:t>
            </a:r>
          </a:p>
        </p:txBody>
      </p:sp>
      <p:sp>
        <p:nvSpPr>
          <p:cNvPr id="85" name="Textfeld 84">
            <a:extLst>
              <a:ext uri="{FF2B5EF4-FFF2-40B4-BE49-F238E27FC236}">
                <a16:creationId xmlns:a16="http://schemas.microsoft.com/office/drawing/2014/main" id="{9C354B84-BC97-4EDE-B134-9D2114E9AFEB}"/>
              </a:ext>
            </a:extLst>
          </p:cNvPr>
          <p:cNvSpPr txBox="1"/>
          <p:nvPr/>
        </p:nvSpPr>
        <p:spPr>
          <a:xfrm>
            <a:off x="6277332" y="5694238"/>
            <a:ext cx="360040" cy="169277"/>
          </a:xfrm>
          <a:prstGeom prst="rect">
            <a:avLst/>
          </a:prstGeom>
          <a:noFill/>
        </p:spPr>
        <p:txBody>
          <a:bodyPr wrap="square" lIns="0" tIns="0" rIns="0" bIns="0" rtlCol="0">
            <a:spAutoFit/>
          </a:bodyPr>
          <a:lstStyle/>
          <a:p>
            <a:pPr algn="r"/>
            <a:r>
              <a:rPr lang="de-DE" sz="1100" dirty="0"/>
              <a:t>3</a:t>
            </a:r>
          </a:p>
        </p:txBody>
      </p:sp>
      <p:sp>
        <p:nvSpPr>
          <p:cNvPr id="86" name="Textfeld 85">
            <a:extLst>
              <a:ext uri="{FF2B5EF4-FFF2-40B4-BE49-F238E27FC236}">
                <a16:creationId xmlns:a16="http://schemas.microsoft.com/office/drawing/2014/main" id="{04DA695A-06D1-4D5E-98A9-BD8DBF34AA83}"/>
              </a:ext>
            </a:extLst>
          </p:cNvPr>
          <p:cNvSpPr txBox="1"/>
          <p:nvPr/>
        </p:nvSpPr>
        <p:spPr>
          <a:xfrm>
            <a:off x="7069420" y="5694238"/>
            <a:ext cx="360040" cy="169277"/>
          </a:xfrm>
          <a:prstGeom prst="rect">
            <a:avLst/>
          </a:prstGeom>
          <a:noFill/>
        </p:spPr>
        <p:txBody>
          <a:bodyPr wrap="square" lIns="0" tIns="0" rIns="0" bIns="0" rtlCol="0">
            <a:spAutoFit/>
          </a:bodyPr>
          <a:lstStyle/>
          <a:p>
            <a:pPr algn="r"/>
            <a:r>
              <a:rPr lang="de-DE" sz="1100" dirty="0"/>
              <a:t>2</a:t>
            </a:r>
          </a:p>
        </p:txBody>
      </p:sp>
      <p:sp>
        <p:nvSpPr>
          <p:cNvPr id="87" name="Textfeld 86">
            <a:extLst>
              <a:ext uri="{FF2B5EF4-FFF2-40B4-BE49-F238E27FC236}">
                <a16:creationId xmlns:a16="http://schemas.microsoft.com/office/drawing/2014/main" id="{16260B21-7F11-42C3-8D54-2E64D578436A}"/>
              </a:ext>
            </a:extLst>
          </p:cNvPr>
          <p:cNvSpPr txBox="1"/>
          <p:nvPr/>
        </p:nvSpPr>
        <p:spPr>
          <a:xfrm>
            <a:off x="7861508" y="5682734"/>
            <a:ext cx="360040" cy="169277"/>
          </a:xfrm>
          <a:prstGeom prst="rect">
            <a:avLst/>
          </a:prstGeom>
          <a:noFill/>
        </p:spPr>
        <p:txBody>
          <a:bodyPr wrap="square" lIns="0" tIns="0" rIns="0" bIns="0" rtlCol="0">
            <a:spAutoFit/>
          </a:bodyPr>
          <a:lstStyle/>
          <a:p>
            <a:pPr algn="r"/>
            <a:r>
              <a:rPr lang="de-DE" sz="1100" dirty="0"/>
              <a:t>15</a:t>
            </a:r>
          </a:p>
        </p:txBody>
      </p:sp>
    </p:spTree>
    <p:extLst>
      <p:ext uri="{BB962C8B-B14F-4D97-AF65-F5344CB8AC3E}">
        <p14:creationId xmlns:p14="http://schemas.microsoft.com/office/powerpoint/2010/main" val="30201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25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250"/>
                                  </p:stCondLst>
                                  <p:childTnLst>
                                    <p:set>
                                      <p:cBhvr>
                                        <p:cTn id="25" dur="1" fill="hold">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250"/>
                                  </p:stCondLst>
                                  <p:childTnLst>
                                    <p:set>
                                      <p:cBhvr>
                                        <p:cTn id="28" dur="1" fill="hold">
                                          <p:stCondLst>
                                            <p:cond delay="0"/>
                                          </p:stCondLst>
                                        </p:cTn>
                                        <p:tgtEl>
                                          <p:spTgt spid="40"/>
                                        </p:tgtEl>
                                        <p:attrNameLst>
                                          <p:attrName>style.visibility</p:attrName>
                                        </p:attrNameLst>
                                      </p:cBhvr>
                                      <p:to>
                                        <p:strVal val="visible"/>
                                      </p:to>
                                    </p:set>
                                  </p:childTnLst>
                                </p:cTn>
                              </p:par>
                            </p:childTnLst>
                          </p:cTn>
                        </p:par>
                        <p:par>
                          <p:cTn id="29" fill="hold">
                            <p:stCondLst>
                              <p:cond delay="1250"/>
                            </p:stCondLst>
                            <p:childTnLst>
                              <p:par>
                                <p:cTn id="30" presetID="1" presetClass="entr" presetSubtype="0" fill="hold" grpId="0" nodeType="afterEffect">
                                  <p:stCondLst>
                                    <p:cond delay="25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25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1750"/>
                            </p:stCondLst>
                            <p:childTnLst>
                              <p:par>
                                <p:cTn id="36" presetID="1" presetClass="entr" presetSubtype="0" fill="hold" grpId="0" nodeType="afterEffect">
                                  <p:stCondLst>
                                    <p:cond delay="250"/>
                                  </p:stCondLst>
                                  <p:childTnLst>
                                    <p:set>
                                      <p:cBhvr>
                                        <p:cTn id="37" dur="1" fill="hold">
                                          <p:stCondLst>
                                            <p:cond delay="0"/>
                                          </p:stCondLst>
                                        </p:cTn>
                                        <p:tgtEl>
                                          <p:spTgt spid="43"/>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300"/>
                                  </p:stCondLst>
                                  <p:childTnLst>
                                    <p:set>
                                      <p:cBhvr>
                                        <p:cTn id="40" dur="1" fill="hold">
                                          <p:stCondLst>
                                            <p:cond delay="0"/>
                                          </p:stCondLst>
                                        </p:cTn>
                                        <p:tgtEl>
                                          <p:spTgt spid="86"/>
                                        </p:tgtEl>
                                        <p:attrNameLst>
                                          <p:attrName>style.visibility</p:attrName>
                                        </p:attrNameLst>
                                      </p:cBhvr>
                                      <p:to>
                                        <p:strVal val="visible"/>
                                      </p:to>
                                    </p:set>
                                  </p:childTnLst>
                                </p:cTn>
                              </p:par>
                            </p:childTnLst>
                          </p:cTn>
                        </p:par>
                        <p:par>
                          <p:cTn id="41" fill="hold">
                            <p:stCondLst>
                              <p:cond delay="2300"/>
                            </p:stCondLst>
                            <p:childTnLst>
                              <p:par>
                                <p:cTn id="42" presetID="1" presetClass="entr" presetSubtype="0" fill="hold" grpId="0" nodeType="afterEffect">
                                  <p:stCondLst>
                                    <p:cond delay="25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55"/>
                                        </p:tgtEl>
                                      </p:cBhvr>
                                    </p:animEffect>
                                    <p:set>
                                      <p:cBhvr>
                                        <p:cTn id="48" dur="1" fill="hold">
                                          <p:stCondLst>
                                            <p:cond delay="499"/>
                                          </p:stCondLst>
                                        </p:cTn>
                                        <p:tgtEl>
                                          <p:spTgt spid="5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6"/>
                                        </p:tgtEl>
                                      </p:cBhvr>
                                    </p:animEffect>
                                    <p:set>
                                      <p:cBhvr>
                                        <p:cTn id="51" dur="1" fill="hold">
                                          <p:stCondLst>
                                            <p:cond delay="499"/>
                                          </p:stCondLst>
                                        </p:cTn>
                                        <p:tgtEl>
                                          <p:spTgt spid="5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7"/>
                                        </p:tgtEl>
                                      </p:cBhvr>
                                    </p:animEffect>
                                    <p:set>
                                      <p:cBhvr>
                                        <p:cTn id="54" dur="1" fill="hold">
                                          <p:stCondLst>
                                            <p:cond delay="499"/>
                                          </p:stCondLst>
                                        </p:cTn>
                                        <p:tgtEl>
                                          <p:spTgt spid="57"/>
                                        </p:tgtEl>
                                        <p:attrNameLst>
                                          <p:attrName>style.visibility</p:attrName>
                                        </p:attrNameLst>
                                      </p:cBhvr>
                                      <p:to>
                                        <p:strVal val="hidden"/>
                                      </p:to>
                                    </p:se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250"/>
                                  </p:stCondLst>
                                  <p:childTnLst>
                                    <p:set>
                                      <p:cBhvr>
                                        <p:cTn id="64" dur="1" fill="hold">
                                          <p:stCondLst>
                                            <p:cond delay="0"/>
                                          </p:stCondLst>
                                        </p:cTn>
                                        <p:tgtEl>
                                          <p:spTgt spid="45"/>
                                        </p:tgtEl>
                                        <p:attrNameLst>
                                          <p:attrName>style.visibility</p:attrName>
                                        </p:attrNameLst>
                                      </p:cBhvr>
                                      <p:to>
                                        <p:strVal val="visible"/>
                                      </p:to>
                                    </p:set>
                                  </p:childTnLst>
                                </p:cTn>
                              </p:par>
                            </p:childTnLst>
                          </p:cTn>
                        </p:par>
                        <p:par>
                          <p:cTn id="65" fill="hold">
                            <p:stCondLst>
                              <p:cond delay="1250"/>
                            </p:stCondLst>
                            <p:childTnLst>
                              <p:par>
                                <p:cTn id="66" presetID="1" presetClass="entr" presetSubtype="0" fill="hold" grpId="0" nodeType="afterEffect">
                                  <p:stCondLst>
                                    <p:cond delay="25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250"/>
                                  </p:stCondLst>
                                  <p:childTnLst>
                                    <p:set>
                                      <p:cBhvr>
                                        <p:cTn id="70" dur="1" fill="hold">
                                          <p:stCondLst>
                                            <p:cond delay="0"/>
                                          </p:stCondLst>
                                        </p:cTn>
                                        <p:tgtEl>
                                          <p:spTgt spid="47"/>
                                        </p:tgtEl>
                                        <p:attrNameLst>
                                          <p:attrName>style.visibility</p:attrName>
                                        </p:attrNameLst>
                                      </p:cBhvr>
                                      <p:to>
                                        <p:strVal val="visible"/>
                                      </p:to>
                                    </p:set>
                                  </p:childTnLst>
                                </p:cTn>
                              </p:par>
                            </p:childTnLst>
                          </p:cTn>
                        </p:par>
                        <p:par>
                          <p:cTn id="71" fill="hold">
                            <p:stCondLst>
                              <p:cond delay="1750"/>
                            </p:stCondLst>
                            <p:childTnLst>
                              <p:par>
                                <p:cTn id="72" presetID="1" presetClass="entr" presetSubtype="0" fill="hold" grpId="0" nodeType="afterEffect">
                                  <p:stCondLst>
                                    <p:cond delay="250"/>
                                  </p:stCondLst>
                                  <p:childTnLst>
                                    <p:set>
                                      <p:cBhvr>
                                        <p:cTn id="73" dur="1" fill="hold">
                                          <p:stCondLst>
                                            <p:cond delay="0"/>
                                          </p:stCondLst>
                                        </p:cTn>
                                        <p:tgtEl>
                                          <p:spTgt spid="48"/>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grpId="0" nodeType="afterEffect">
                                  <p:stCondLst>
                                    <p:cond delay="250"/>
                                  </p:stCondLst>
                                  <p:childTnLst>
                                    <p:set>
                                      <p:cBhvr>
                                        <p:cTn id="76" dur="1" fill="hold">
                                          <p:stCondLst>
                                            <p:cond delay="0"/>
                                          </p:stCondLst>
                                        </p:cTn>
                                        <p:tgtEl>
                                          <p:spTgt spid="49"/>
                                        </p:tgtEl>
                                        <p:attrNameLst>
                                          <p:attrName>style.visibility</p:attrName>
                                        </p:attrNameLst>
                                      </p:cBhvr>
                                      <p:to>
                                        <p:strVal val="visible"/>
                                      </p:to>
                                    </p:set>
                                  </p:childTnLst>
                                </p:cTn>
                              </p:par>
                            </p:childTnLst>
                          </p:cTn>
                        </p:par>
                        <p:par>
                          <p:cTn id="77" fill="hold">
                            <p:stCondLst>
                              <p:cond delay="2250"/>
                            </p:stCondLst>
                            <p:childTnLst>
                              <p:par>
                                <p:cTn id="78" presetID="1" presetClass="entr" presetSubtype="0" fill="hold" grpId="0" nodeType="afterEffect">
                                  <p:stCondLst>
                                    <p:cond delay="250"/>
                                  </p:stCondLst>
                                  <p:childTnLst>
                                    <p:set>
                                      <p:cBhvr>
                                        <p:cTn id="79" dur="1" fill="hold">
                                          <p:stCondLst>
                                            <p:cond delay="0"/>
                                          </p:stCondLst>
                                        </p:cTn>
                                        <p:tgtEl>
                                          <p:spTgt spid="50"/>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300"/>
                                  </p:stCondLst>
                                  <p:childTnLst>
                                    <p:set>
                                      <p:cBhvr>
                                        <p:cTn id="82" dur="1" fill="hold">
                                          <p:stCondLst>
                                            <p:cond delay="0"/>
                                          </p:stCondLst>
                                        </p:cTn>
                                        <p:tgtEl>
                                          <p:spTgt spid="8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up)">
                                      <p:cBhvr>
                                        <p:cTn id="87" dur="500"/>
                                        <p:tgtEl>
                                          <p:spTgt spid="63"/>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childTnLst>
                                </p:cTn>
                              </p:par>
                            </p:childTnLst>
                          </p:cTn>
                        </p:par>
                        <p:par>
                          <p:cTn id="112" fill="hold">
                            <p:stCondLst>
                              <p:cond delay="0"/>
                            </p:stCondLst>
                            <p:childTnLst>
                              <p:par>
                                <p:cTn id="113" presetID="3" presetClass="entr" presetSubtype="1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blinds(horizontal)">
                                      <p:cBhvr>
                                        <p:cTn id="1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3" grpId="0"/>
      <p:bldP spid="54" grpId="0"/>
      <p:bldP spid="65" grpId="0" animBg="1"/>
      <p:bldP spid="55" grpId="0"/>
      <p:bldP spid="55" grpId="1"/>
      <p:bldP spid="57" grpId="0" animBg="1"/>
      <p:bldP spid="57" grpId="1" animBg="1"/>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pieren 83">
            <a:extLst>
              <a:ext uri="{FF2B5EF4-FFF2-40B4-BE49-F238E27FC236}">
                <a16:creationId xmlns:a16="http://schemas.microsoft.com/office/drawing/2014/main" id="{3910B9B5-BB73-443E-B375-C1DA3CEFD93C}"/>
              </a:ext>
            </a:extLst>
          </p:cNvPr>
          <p:cNvGrpSpPr/>
          <p:nvPr/>
        </p:nvGrpSpPr>
        <p:grpSpPr>
          <a:xfrm>
            <a:off x="1115616" y="1412776"/>
            <a:ext cx="6732259" cy="5048263"/>
            <a:chOff x="1103141" y="1395710"/>
            <a:chExt cx="6732259" cy="5048263"/>
          </a:xfrm>
        </p:grpSpPr>
        <p:grpSp>
          <p:nvGrpSpPr>
            <p:cNvPr id="85" name="Gruppieren 84">
              <a:extLst>
                <a:ext uri="{FF2B5EF4-FFF2-40B4-BE49-F238E27FC236}">
                  <a16:creationId xmlns:a16="http://schemas.microsoft.com/office/drawing/2014/main" id="{7DC98427-38CE-48CF-B29E-D59E7EFE67EC}"/>
                </a:ext>
              </a:extLst>
            </p:cNvPr>
            <p:cNvGrpSpPr/>
            <p:nvPr/>
          </p:nvGrpSpPr>
          <p:grpSpPr>
            <a:xfrm>
              <a:off x="1103141" y="1395710"/>
              <a:ext cx="6732259" cy="5048263"/>
              <a:chOff x="1103141" y="1395710"/>
              <a:chExt cx="6732259" cy="5048263"/>
            </a:xfrm>
          </p:grpSpPr>
          <p:grpSp>
            <p:nvGrpSpPr>
              <p:cNvPr id="88" name="Gruppieren 87">
                <a:extLst>
                  <a:ext uri="{FF2B5EF4-FFF2-40B4-BE49-F238E27FC236}">
                    <a16:creationId xmlns:a16="http://schemas.microsoft.com/office/drawing/2014/main" id="{448DACD5-0077-499C-8E99-C66CE62EB6F9}"/>
                  </a:ext>
                </a:extLst>
              </p:cNvPr>
              <p:cNvGrpSpPr/>
              <p:nvPr/>
            </p:nvGrpSpPr>
            <p:grpSpPr>
              <a:xfrm>
                <a:off x="1103141" y="1395710"/>
                <a:ext cx="6732259" cy="5048263"/>
                <a:chOff x="1103141" y="1395710"/>
                <a:chExt cx="6732259" cy="5048263"/>
              </a:xfrm>
            </p:grpSpPr>
            <p:pic>
              <p:nvPicPr>
                <p:cNvPr id="91" name="Grafik 90" descr="Bildschirmausschnitt">
                  <a:extLst>
                    <a:ext uri="{FF2B5EF4-FFF2-40B4-BE49-F238E27FC236}">
                      <a16:creationId xmlns:a16="http://schemas.microsoft.com/office/drawing/2014/main" id="{CE4F149D-55C0-4F77-9B6C-BF6151E32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38" y="1395710"/>
                  <a:ext cx="6658562" cy="4032448"/>
                </a:xfrm>
                <a:prstGeom prst="rect">
                  <a:avLst/>
                </a:prstGeom>
              </p:spPr>
            </p:pic>
            <p:pic>
              <p:nvPicPr>
                <p:cNvPr id="92" name="Grafik 91" descr="Bildschirmausschnitt">
                  <a:extLst>
                    <a:ext uri="{FF2B5EF4-FFF2-40B4-BE49-F238E27FC236}">
                      <a16:creationId xmlns:a16="http://schemas.microsoft.com/office/drawing/2014/main" id="{560A5261-FCC0-44BB-9AFA-4D0014161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41" y="5742618"/>
                  <a:ext cx="6727263" cy="701355"/>
                </a:xfrm>
                <a:prstGeom prst="rect">
                  <a:avLst/>
                </a:prstGeom>
              </p:spPr>
            </p:pic>
            <p:pic>
              <p:nvPicPr>
                <p:cNvPr id="93" name="Grafik 92">
                  <a:extLst>
                    <a:ext uri="{FF2B5EF4-FFF2-40B4-BE49-F238E27FC236}">
                      <a16:creationId xmlns:a16="http://schemas.microsoft.com/office/drawing/2014/main" id="{9FE3867C-8C2B-480F-871E-86C921BB0261}"/>
                    </a:ext>
                  </a:extLst>
                </p:cNvPr>
                <p:cNvPicPr>
                  <a:picLocks noChangeAspect="1"/>
                </p:cNvPicPr>
                <p:nvPr/>
              </p:nvPicPr>
              <p:blipFill>
                <a:blip r:embed="rId4"/>
                <a:stretch>
                  <a:fillRect/>
                </a:stretch>
              </p:blipFill>
              <p:spPr>
                <a:xfrm>
                  <a:off x="1748055" y="4328773"/>
                  <a:ext cx="807721" cy="196617"/>
                </a:xfrm>
                <a:prstGeom prst="rect">
                  <a:avLst/>
                </a:prstGeom>
              </p:spPr>
            </p:pic>
            <p:pic>
              <p:nvPicPr>
                <p:cNvPr id="94" name="Grafik 93">
                  <a:extLst>
                    <a:ext uri="{FF2B5EF4-FFF2-40B4-BE49-F238E27FC236}">
                      <a16:creationId xmlns:a16="http://schemas.microsoft.com/office/drawing/2014/main" id="{2C3ADEB7-34E6-4BC2-ADE6-26A57D6B7238}"/>
                    </a:ext>
                  </a:extLst>
                </p:cNvPr>
                <p:cNvPicPr>
                  <a:picLocks noChangeAspect="1"/>
                </p:cNvPicPr>
                <p:nvPr/>
              </p:nvPicPr>
              <p:blipFill>
                <a:blip r:embed="rId5"/>
                <a:stretch>
                  <a:fillRect/>
                </a:stretch>
              </p:blipFill>
              <p:spPr>
                <a:xfrm>
                  <a:off x="1748055" y="4591972"/>
                  <a:ext cx="879729" cy="178324"/>
                </a:xfrm>
                <a:prstGeom prst="rect">
                  <a:avLst/>
                </a:prstGeom>
              </p:spPr>
            </p:pic>
            <p:pic>
              <p:nvPicPr>
                <p:cNvPr id="95" name="Grafik 94">
                  <a:extLst>
                    <a:ext uri="{FF2B5EF4-FFF2-40B4-BE49-F238E27FC236}">
                      <a16:creationId xmlns:a16="http://schemas.microsoft.com/office/drawing/2014/main" id="{231CB8B2-4978-4940-BF51-4A001E279930}"/>
                    </a:ext>
                  </a:extLst>
                </p:cNvPr>
                <p:cNvPicPr>
                  <a:picLocks noChangeAspect="1"/>
                </p:cNvPicPr>
                <p:nvPr/>
              </p:nvPicPr>
              <p:blipFill>
                <a:blip r:embed="rId6"/>
                <a:stretch>
                  <a:fillRect/>
                </a:stretch>
              </p:blipFill>
              <p:spPr>
                <a:xfrm>
                  <a:off x="1748055" y="4833307"/>
                  <a:ext cx="807721" cy="170046"/>
                </a:xfrm>
                <a:prstGeom prst="rect">
                  <a:avLst/>
                </a:prstGeom>
              </p:spPr>
            </p:pic>
            <p:pic>
              <p:nvPicPr>
                <p:cNvPr id="96" name="Grafik 95">
                  <a:extLst>
                    <a:ext uri="{FF2B5EF4-FFF2-40B4-BE49-F238E27FC236}">
                      <a16:creationId xmlns:a16="http://schemas.microsoft.com/office/drawing/2014/main" id="{F3E6EDCF-B086-4F65-A2DE-2723E4C8BEA2}"/>
                    </a:ext>
                  </a:extLst>
                </p:cNvPr>
                <p:cNvPicPr>
                  <a:picLocks noChangeAspect="1"/>
                </p:cNvPicPr>
                <p:nvPr/>
              </p:nvPicPr>
              <p:blipFill>
                <a:blip r:embed="rId7"/>
                <a:stretch>
                  <a:fillRect/>
                </a:stretch>
              </p:blipFill>
              <p:spPr>
                <a:xfrm>
                  <a:off x="1727940" y="5113579"/>
                  <a:ext cx="1043860" cy="157667"/>
                </a:xfrm>
                <a:prstGeom prst="rect">
                  <a:avLst/>
                </a:prstGeom>
              </p:spPr>
            </p:pic>
            <p:pic>
              <p:nvPicPr>
                <p:cNvPr id="97" name="Grafik 96" descr="29. Volt">
                  <a:extLst>
                    <a:ext uri="{FF2B5EF4-FFF2-40B4-BE49-F238E27FC236}">
                      <a16:creationId xmlns:a16="http://schemas.microsoft.com/office/drawing/2014/main" id="{0EAC404C-60E7-4AC7-8199-10ACBF84FCB5}"/>
                    </a:ext>
                  </a:extLst>
                </p:cNvPr>
                <p:cNvPicPr>
                  <a:picLocks noChangeAspect="1"/>
                </p:cNvPicPr>
                <p:nvPr/>
              </p:nvPicPr>
              <p:blipFill>
                <a:blip r:embed="rId8"/>
                <a:stretch>
                  <a:fillRect/>
                </a:stretch>
              </p:blipFill>
              <p:spPr>
                <a:xfrm>
                  <a:off x="1727940" y="5735614"/>
                  <a:ext cx="899844" cy="178815"/>
                </a:xfrm>
                <a:prstGeom prst="rect">
                  <a:avLst/>
                </a:prstGeom>
              </p:spPr>
            </p:pic>
          </p:grpSp>
          <p:sp>
            <p:nvSpPr>
              <p:cNvPr id="89" name="Rechteck 88">
                <a:extLst>
                  <a:ext uri="{FF2B5EF4-FFF2-40B4-BE49-F238E27FC236}">
                    <a16:creationId xmlns:a16="http://schemas.microsoft.com/office/drawing/2014/main" id="{ECC29578-5393-473B-9D62-8017D6925368}"/>
                  </a:ext>
                </a:extLst>
              </p:cNvPr>
              <p:cNvSpPr/>
              <p:nvPr/>
            </p:nvSpPr>
            <p:spPr>
              <a:xfrm>
                <a:off x="1176837" y="1464959"/>
                <a:ext cx="6653567" cy="457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 name="Grafik 89">
                <a:extLst>
                  <a:ext uri="{FF2B5EF4-FFF2-40B4-BE49-F238E27FC236}">
                    <a16:creationId xmlns:a16="http://schemas.microsoft.com/office/drawing/2014/main" id="{13D9D7F4-E0AB-418B-B2B6-7A8DD3D0E0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158" y="1916055"/>
                <a:ext cx="5761219" cy="144793"/>
              </a:xfrm>
              <a:prstGeom prst="rect">
                <a:avLst/>
              </a:prstGeom>
            </p:spPr>
          </p:pic>
        </p:grpSp>
        <p:pic>
          <p:nvPicPr>
            <p:cNvPr id="86" name="Grafik 85">
              <a:extLst>
                <a:ext uri="{FF2B5EF4-FFF2-40B4-BE49-F238E27FC236}">
                  <a16:creationId xmlns:a16="http://schemas.microsoft.com/office/drawing/2014/main" id="{1CF2A887-B29A-492F-8C57-4CBF42EFB8AD}"/>
                </a:ext>
              </a:extLst>
            </p:cNvPr>
            <p:cNvPicPr>
              <a:picLocks noChangeAspect="1"/>
            </p:cNvPicPr>
            <p:nvPr/>
          </p:nvPicPr>
          <p:blipFill>
            <a:blip r:embed="rId10"/>
            <a:stretch>
              <a:fillRect/>
            </a:stretch>
          </p:blipFill>
          <p:spPr>
            <a:xfrm>
              <a:off x="1303572" y="5747156"/>
              <a:ext cx="316100" cy="153487"/>
            </a:xfrm>
            <a:prstGeom prst="rect">
              <a:avLst/>
            </a:prstGeom>
          </p:spPr>
        </p:pic>
        <p:pic>
          <p:nvPicPr>
            <p:cNvPr id="87" name="Grafik 86">
              <a:extLst>
                <a:ext uri="{FF2B5EF4-FFF2-40B4-BE49-F238E27FC236}">
                  <a16:creationId xmlns:a16="http://schemas.microsoft.com/office/drawing/2014/main" id="{42AFC9DB-29CF-4B87-9700-704CECDBA8D8}"/>
                </a:ext>
              </a:extLst>
            </p:cNvPr>
            <p:cNvPicPr>
              <a:picLocks noChangeAspect="1"/>
            </p:cNvPicPr>
            <p:nvPr/>
          </p:nvPicPr>
          <p:blipFill>
            <a:blip r:embed="rId11"/>
            <a:stretch>
              <a:fillRect/>
            </a:stretch>
          </p:blipFill>
          <p:spPr>
            <a:xfrm>
              <a:off x="1737483" y="5755597"/>
              <a:ext cx="215334" cy="168671"/>
            </a:xfrm>
            <a:prstGeom prst="rect">
              <a:avLst/>
            </a:prstGeom>
          </p:spPr>
        </p:pic>
      </p:gr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26</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216090" y="3834368"/>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211960" y="409713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211960" y="4313163"/>
            <a:ext cx="360040" cy="169277"/>
          </a:xfrm>
          <a:prstGeom prst="rect">
            <a:avLst/>
          </a:prstGeom>
          <a:noFill/>
        </p:spPr>
        <p:txBody>
          <a:bodyPr wrap="square" lIns="0" tIns="0" rIns="0" bIns="0" rtlCol="0">
            <a:spAutoFit/>
          </a:bodyPr>
          <a:lstStyle/>
          <a:p>
            <a:pPr algn="r"/>
            <a:r>
              <a:rPr lang="de-DE" sz="1100" dirty="0"/>
              <a:t>20</a:t>
            </a:r>
          </a:p>
        </p:txBody>
      </p:sp>
      <p:sp>
        <p:nvSpPr>
          <p:cNvPr id="27" name="Textfeld 26"/>
          <p:cNvSpPr txBox="1"/>
          <p:nvPr/>
        </p:nvSpPr>
        <p:spPr>
          <a:xfrm>
            <a:off x="4211960" y="4581128"/>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211960" y="4802489"/>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211960" y="5064170"/>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211960" y="6093296"/>
            <a:ext cx="360040" cy="169277"/>
          </a:xfrm>
          <a:prstGeom prst="rect">
            <a:avLst/>
          </a:prstGeom>
          <a:noFill/>
        </p:spPr>
        <p:txBody>
          <a:bodyPr wrap="square" lIns="0" tIns="0" rIns="0" bIns="0" rtlCol="0">
            <a:spAutoFit/>
          </a:bodyPr>
          <a:lstStyle/>
          <a:p>
            <a:pPr algn="r"/>
            <a:r>
              <a:rPr lang="de-DE" sz="1100" dirty="0"/>
              <a:t>230</a:t>
            </a:r>
          </a:p>
        </p:txBody>
      </p:sp>
      <p:sp>
        <p:nvSpPr>
          <p:cNvPr id="18" name="Textfeld 17"/>
          <p:cNvSpPr txBox="1"/>
          <p:nvPr/>
        </p:nvSpPr>
        <p:spPr>
          <a:xfrm>
            <a:off x="5292080" y="2348879"/>
            <a:ext cx="360040" cy="169277"/>
          </a:xfrm>
          <a:prstGeom prst="rect">
            <a:avLst/>
          </a:prstGeom>
          <a:noFill/>
        </p:spPr>
        <p:txBody>
          <a:bodyPr wrap="square" lIns="0" tIns="0" rIns="0" bIns="0" rtlCol="0">
            <a:spAutoFit/>
          </a:bodyPr>
          <a:lstStyle/>
          <a:p>
            <a:pPr algn="r"/>
            <a:r>
              <a:rPr lang="de-DE" sz="1100" dirty="0"/>
              <a:t>2</a:t>
            </a:r>
          </a:p>
        </p:txBody>
      </p:sp>
      <p:sp>
        <p:nvSpPr>
          <p:cNvPr id="19" name="Textfeld 18"/>
          <p:cNvSpPr txBox="1"/>
          <p:nvPr/>
        </p:nvSpPr>
        <p:spPr>
          <a:xfrm>
            <a:off x="5292080" y="3834368"/>
            <a:ext cx="360040" cy="169277"/>
          </a:xfrm>
          <a:prstGeom prst="rect">
            <a:avLst/>
          </a:prstGeom>
          <a:noFill/>
        </p:spPr>
        <p:txBody>
          <a:bodyPr wrap="square" lIns="0" tIns="0" rIns="0" bIns="0" rtlCol="0">
            <a:spAutoFit/>
          </a:bodyPr>
          <a:lstStyle/>
          <a:p>
            <a:pPr algn="r"/>
            <a:r>
              <a:rPr lang="de-DE" sz="1100" dirty="0"/>
              <a:t>10</a:t>
            </a:r>
          </a:p>
        </p:txBody>
      </p:sp>
      <p:sp>
        <p:nvSpPr>
          <p:cNvPr id="20" name="Textfeld 19"/>
          <p:cNvSpPr txBox="1"/>
          <p:nvPr/>
        </p:nvSpPr>
        <p:spPr>
          <a:xfrm>
            <a:off x="5287950" y="4097139"/>
            <a:ext cx="360040" cy="169277"/>
          </a:xfrm>
          <a:prstGeom prst="rect">
            <a:avLst/>
          </a:prstGeom>
          <a:noFill/>
        </p:spPr>
        <p:txBody>
          <a:bodyPr wrap="square" lIns="0" tIns="0" rIns="0" bIns="0" rtlCol="0">
            <a:spAutoFit/>
          </a:bodyPr>
          <a:lstStyle/>
          <a:p>
            <a:pPr algn="r"/>
            <a:r>
              <a:rPr lang="de-DE" sz="1100" dirty="0"/>
              <a:t>5</a:t>
            </a:r>
          </a:p>
        </p:txBody>
      </p:sp>
      <p:sp>
        <p:nvSpPr>
          <p:cNvPr id="21" name="Textfeld 20"/>
          <p:cNvSpPr txBox="1"/>
          <p:nvPr/>
        </p:nvSpPr>
        <p:spPr>
          <a:xfrm>
            <a:off x="5287950" y="4313163"/>
            <a:ext cx="360040" cy="169277"/>
          </a:xfrm>
          <a:prstGeom prst="rect">
            <a:avLst/>
          </a:prstGeom>
          <a:noFill/>
        </p:spPr>
        <p:txBody>
          <a:bodyPr wrap="square" lIns="0" tIns="0" rIns="0" bIns="0" rtlCol="0">
            <a:spAutoFit/>
          </a:bodyPr>
          <a:lstStyle/>
          <a:p>
            <a:pPr algn="r"/>
            <a:r>
              <a:rPr lang="de-DE" sz="1100" dirty="0"/>
              <a:t>3</a:t>
            </a:r>
          </a:p>
        </p:txBody>
      </p:sp>
      <p:sp>
        <p:nvSpPr>
          <p:cNvPr id="22" name="Textfeld 21"/>
          <p:cNvSpPr txBox="1"/>
          <p:nvPr/>
        </p:nvSpPr>
        <p:spPr>
          <a:xfrm>
            <a:off x="5287950" y="4581128"/>
            <a:ext cx="360040" cy="169277"/>
          </a:xfrm>
          <a:prstGeom prst="rect">
            <a:avLst/>
          </a:prstGeom>
          <a:noFill/>
        </p:spPr>
        <p:txBody>
          <a:bodyPr wrap="square" lIns="0" tIns="0" rIns="0" bIns="0" rtlCol="0">
            <a:spAutoFit/>
          </a:bodyPr>
          <a:lstStyle/>
          <a:p>
            <a:pPr algn="r"/>
            <a:r>
              <a:rPr lang="de-DE" sz="1100" dirty="0"/>
              <a:t>3</a:t>
            </a:r>
          </a:p>
        </p:txBody>
      </p:sp>
      <p:sp>
        <p:nvSpPr>
          <p:cNvPr id="31" name="Textfeld 30"/>
          <p:cNvSpPr txBox="1"/>
          <p:nvPr/>
        </p:nvSpPr>
        <p:spPr>
          <a:xfrm>
            <a:off x="5287950" y="4802489"/>
            <a:ext cx="360040" cy="169277"/>
          </a:xfrm>
          <a:prstGeom prst="rect">
            <a:avLst/>
          </a:prstGeom>
          <a:noFill/>
        </p:spPr>
        <p:txBody>
          <a:bodyPr wrap="square" lIns="0" tIns="0" rIns="0" bIns="0" rtlCol="0">
            <a:spAutoFit/>
          </a:bodyPr>
          <a:lstStyle/>
          <a:p>
            <a:pPr algn="r"/>
            <a:r>
              <a:rPr lang="de-DE" sz="1100" dirty="0"/>
              <a:t>6</a:t>
            </a:r>
          </a:p>
        </p:txBody>
      </p:sp>
      <p:sp>
        <p:nvSpPr>
          <p:cNvPr id="32" name="Textfeld 31"/>
          <p:cNvSpPr txBox="1"/>
          <p:nvPr/>
        </p:nvSpPr>
        <p:spPr>
          <a:xfrm>
            <a:off x="5287950" y="5064170"/>
            <a:ext cx="360040" cy="169277"/>
          </a:xfrm>
          <a:prstGeom prst="rect">
            <a:avLst/>
          </a:prstGeom>
          <a:noFill/>
        </p:spPr>
        <p:txBody>
          <a:bodyPr wrap="square" lIns="0" tIns="0" rIns="0" bIns="0" rtlCol="0">
            <a:spAutoFit/>
          </a:bodyPr>
          <a:lstStyle/>
          <a:p>
            <a:pPr algn="r"/>
            <a:r>
              <a:rPr lang="de-DE" sz="1100" dirty="0"/>
              <a:t>3</a:t>
            </a:r>
          </a:p>
        </p:txBody>
      </p:sp>
      <p:sp>
        <p:nvSpPr>
          <p:cNvPr id="33" name="Textfeld 32"/>
          <p:cNvSpPr txBox="1"/>
          <p:nvPr/>
        </p:nvSpPr>
        <p:spPr>
          <a:xfrm>
            <a:off x="5287950" y="6093296"/>
            <a:ext cx="360040" cy="169277"/>
          </a:xfrm>
          <a:prstGeom prst="rect">
            <a:avLst/>
          </a:prstGeom>
          <a:noFill/>
        </p:spPr>
        <p:txBody>
          <a:bodyPr wrap="square" lIns="0" tIns="0" rIns="0" bIns="0" rtlCol="0">
            <a:spAutoFit/>
          </a:bodyPr>
          <a:lstStyle/>
          <a:p>
            <a:pPr algn="r"/>
            <a:r>
              <a:rPr lang="de-DE" sz="1100" dirty="0"/>
              <a:t>30</a:t>
            </a:r>
          </a:p>
        </p:txBody>
      </p:sp>
      <p:cxnSp>
        <p:nvCxnSpPr>
          <p:cNvPr id="34" name="Gerade Verbindung mit Pfeil 33"/>
          <p:cNvCxnSpPr/>
          <p:nvPr/>
        </p:nvCxnSpPr>
        <p:spPr>
          <a:xfrm>
            <a:off x="3887924" y="3822655"/>
            <a:ext cx="2700300"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7020272" y="4003645"/>
            <a:ext cx="0" cy="207236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3851920" y="6019869"/>
            <a:ext cx="2772308"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6227849" y="2348879"/>
            <a:ext cx="360040" cy="169277"/>
          </a:xfrm>
          <a:prstGeom prst="rect">
            <a:avLst/>
          </a:prstGeom>
          <a:noFill/>
        </p:spPr>
        <p:txBody>
          <a:bodyPr wrap="square" lIns="0" tIns="0" rIns="0" bIns="0" rtlCol="0">
            <a:spAutoFit/>
          </a:bodyPr>
          <a:lstStyle/>
          <a:p>
            <a:pPr algn="r"/>
            <a:r>
              <a:rPr lang="de-DE" sz="1100" dirty="0"/>
              <a:t>1</a:t>
            </a:r>
          </a:p>
        </p:txBody>
      </p:sp>
      <p:sp>
        <p:nvSpPr>
          <p:cNvPr id="38" name="Textfeld 37"/>
          <p:cNvSpPr txBox="1"/>
          <p:nvPr/>
        </p:nvSpPr>
        <p:spPr>
          <a:xfrm>
            <a:off x="6227849" y="3834368"/>
            <a:ext cx="360040" cy="169277"/>
          </a:xfrm>
          <a:prstGeom prst="rect">
            <a:avLst/>
          </a:prstGeom>
          <a:noFill/>
        </p:spPr>
        <p:txBody>
          <a:bodyPr wrap="square" lIns="0" tIns="0" rIns="0" bIns="0" rtlCol="0">
            <a:spAutoFit/>
          </a:bodyPr>
          <a:lstStyle/>
          <a:p>
            <a:pPr algn="r"/>
            <a:r>
              <a:rPr lang="de-DE" sz="1100" dirty="0"/>
              <a:t>5</a:t>
            </a:r>
          </a:p>
        </p:txBody>
      </p:sp>
      <p:sp>
        <p:nvSpPr>
          <p:cNvPr id="39" name="Textfeld 38"/>
          <p:cNvSpPr txBox="1"/>
          <p:nvPr/>
        </p:nvSpPr>
        <p:spPr>
          <a:xfrm>
            <a:off x="6223719" y="4097139"/>
            <a:ext cx="360040" cy="169277"/>
          </a:xfrm>
          <a:prstGeom prst="rect">
            <a:avLst/>
          </a:prstGeom>
          <a:noFill/>
        </p:spPr>
        <p:txBody>
          <a:bodyPr wrap="square" lIns="0" tIns="0" rIns="0" bIns="0" rtlCol="0">
            <a:spAutoFit/>
          </a:bodyPr>
          <a:lstStyle/>
          <a:p>
            <a:pPr algn="r"/>
            <a:r>
              <a:rPr lang="de-DE" sz="1100" dirty="0"/>
              <a:t>10</a:t>
            </a:r>
          </a:p>
        </p:txBody>
      </p:sp>
      <p:sp>
        <p:nvSpPr>
          <p:cNvPr id="40" name="Textfeld 39"/>
          <p:cNvSpPr txBox="1"/>
          <p:nvPr/>
        </p:nvSpPr>
        <p:spPr>
          <a:xfrm>
            <a:off x="6223719" y="4313163"/>
            <a:ext cx="360040" cy="169277"/>
          </a:xfrm>
          <a:prstGeom prst="rect">
            <a:avLst/>
          </a:prstGeom>
          <a:noFill/>
        </p:spPr>
        <p:txBody>
          <a:bodyPr wrap="square" lIns="0" tIns="0" rIns="0" bIns="0" rtlCol="0">
            <a:spAutoFit/>
          </a:bodyPr>
          <a:lstStyle/>
          <a:p>
            <a:pPr algn="r"/>
            <a:r>
              <a:rPr lang="de-DE" sz="1100" dirty="0"/>
              <a:t>2</a:t>
            </a:r>
          </a:p>
        </p:txBody>
      </p:sp>
      <p:sp>
        <p:nvSpPr>
          <p:cNvPr id="41" name="Textfeld 40"/>
          <p:cNvSpPr txBox="1"/>
          <p:nvPr/>
        </p:nvSpPr>
        <p:spPr>
          <a:xfrm>
            <a:off x="6223719" y="4581128"/>
            <a:ext cx="360040" cy="169277"/>
          </a:xfrm>
          <a:prstGeom prst="rect">
            <a:avLst/>
          </a:prstGeom>
          <a:noFill/>
        </p:spPr>
        <p:txBody>
          <a:bodyPr wrap="square" lIns="0" tIns="0" rIns="0" bIns="0" rtlCol="0">
            <a:spAutoFit/>
          </a:bodyPr>
          <a:lstStyle/>
          <a:p>
            <a:pPr algn="r"/>
            <a:r>
              <a:rPr lang="de-DE" sz="1100" dirty="0"/>
              <a:t>2</a:t>
            </a:r>
          </a:p>
        </p:txBody>
      </p:sp>
      <p:sp>
        <p:nvSpPr>
          <p:cNvPr id="42" name="Textfeld 41"/>
          <p:cNvSpPr txBox="1"/>
          <p:nvPr/>
        </p:nvSpPr>
        <p:spPr>
          <a:xfrm>
            <a:off x="6223719" y="4802489"/>
            <a:ext cx="360040" cy="169277"/>
          </a:xfrm>
          <a:prstGeom prst="rect">
            <a:avLst/>
          </a:prstGeom>
          <a:noFill/>
        </p:spPr>
        <p:txBody>
          <a:bodyPr wrap="square" lIns="0" tIns="0" rIns="0" bIns="0" rtlCol="0">
            <a:spAutoFit/>
          </a:bodyPr>
          <a:lstStyle/>
          <a:p>
            <a:pPr algn="r"/>
            <a:r>
              <a:rPr lang="de-DE" sz="1100" dirty="0"/>
              <a:t>4</a:t>
            </a:r>
          </a:p>
        </p:txBody>
      </p:sp>
      <p:sp>
        <p:nvSpPr>
          <p:cNvPr id="43" name="Textfeld 42"/>
          <p:cNvSpPr txBox="1"/>
          <p:nvPr/>
        </p:nvSpPr>
        <p:spPr>
          <a:xfrm>
            <a:off x="6223719" y="5064170"/>
            <a:ext cx="360040" cy="169277"/>
          </a:xfrm>
          <a:prstGeom prst="rect">
            <a:avLst/>
          </a:prstGeom>
          <a:noFill/>
        </p:spPr>
        <p:txBody>
          <a:bodyPr wrap="square" lIns="0" tIns="0" rIns="0" bIns="0" rtlCol="0">
            <a:spAutoFit/>
          </a:bodyPr>
          <a:lstStyle/>
          <a:p>
            <a:pPr algn="r"/>
            <a:r>
              <a:rPr lang="de-DE" sz="1100" dirty="0"/>
              <a:t>2</a:t>
            </a:r>
          </a:p>
        </p:txBody>
      </p:sp>
      <p:sp>
        <p:nvSpPr>
          <p:cNvPr id="44" name="Textfeld 43"/>
          <p:cNvSpPr txBox="1"/>
          <p:nvPr/>
        </p:nvSpPr>
        <p:spPr>
          <a:xfrm>
            <a:off x="6223719" y="6093296"/>
            <a:ext cx="360040" cy="169277"/>
          </a:xfrm>
          <a:prstGeom prst="rect">
            <a:avLst/>
          </a:prstGeom>
          <a:noFill/>
        </p:spPr>
        <p:txBody>
          <a:bodyPr wrap="square" lIns="0" tIns="0" rIns="0" bIns="0" rtlCol="0">
            <a:spAutoFit/>
          </a:bodyPr>
          <a:lstStyle/>
          <a:p>
            <a:pPr algn="r"/>
            <a:r>
              <a:rPr lang="de-DE" sz="1100" dirty="0"/>
              <a:t>25</a:t>
            </a:r>
          </a:p>
        </p:txBody>
      </p:sp>
      <p:sp>
        <p:nvSpPr>
          <p:cNvPr id="45" name="Textfeld 44"/>
          <p:cNvSpPr txBox="1"/>
          <p:nvPr/>
        </p:nvSpPr>
        <p:spPr>
          <a:xfrm>
            <a:off x="7348053" y="2348879"/>
            <a:ext cx="360040" cy="169277"/>
          </a:xfrm>
          <a:prstGeom prst="rect">
            <a:avLst/>
          </a:prstGeom>
          <a:noFill/>
        </p:spPr>
        <p:txBody>
          <a:bodyPr wrap="square" lIns="0" tIns="0" rIns="0" bIns="0" rtlCol="0">
            <a:spAutoFit/>
          </a:bodyPr>
          <a:lstStyle/>
          <a:p>
            <a:pPr algn="r"/>
            <a:r>
              <a:rPr lang="de-DE" sz="1100" dirty="0"/>
              <a:t>5</a:t>
            </a:r>
          </a:p>
        </p:txBody>
      </p:sp>
      <p:sp>
        <p:nvSpPr>
          <p:cNvPr id="46" name="Textfeld 45"/>
          <p:cNvSpPr txBox="1"/>
          <p:nvPr/>
        </p:nvSpPr>
        <p:spPr>
          <a:xfrm>
            <a:off x="7348053" y="3834368"/>
            <a:ext cx="360040" cy="169277"/>
          </a:xfrm>
          <a:prstGeom prst="rect">
            <a:avLst/>
          </a:prstGeom>
          <a:noFill/>
        </p:spPr>
        <p:txBody>
          <a:bodyPr wrap="square" lIns="0" tIns="0" rIns="0" bIns="0" rtlCol="0">
            <a:spAutoFit/>
          </a:bodyPr>
          <a:lstStyle/>
          <a:p>
            <a:pPr algn="r"/>
            <a:r>
              <a:rPr lang="de-DE" sz="1100" dirty="0"/>
              <a:t>105</a:t>
            </a:r>
          </a:p>
        </p:txBody>
      </p:sp>
      <p:sp>
        <p:nvSpPr>
          <p:cNvPr id="47" name="Textfeld 46"/>
          <p:cNvSpPr txBox="1"/>
          <p:nvPr/>
        </p:nvSpPr>
        <p:spPr>
          <a:xfrm>
            <a:off x="7343923" y="4097139"/>
            <a:ext cx="360040" cy="169277"/>
          </a:xfrm>
          <a:prstGeom prst="rect">
            <a:avLst/>
          </a:prstGeom>
          <a:noFill/>
        </p:spPr>
        <p:txBody>
          <a:bodyPr wrap="square" lIns="0" tIns="0" rIns="0" bIns="0" rtlCol="0">
            <a:spAutoFit/>
          </a:bodyPr>
          <a:lstStyle/>
          <a:p>
            <a:pPr algn="r"/>
            <a:r>
              <a:rPr lang="de-DE" sz="1100" dirty="0"/>
              <a:t>105</a:t>
            </a:r>
          </a:p>
        </p:txBody>
      </p:sp>
      <p:sp>
        <p:nvSpPr>
          <p:cNvPr id="48" name="Textfeld 47"/>
          <p:cNvSpPr txBox="1"/>
          <p:nvPr/>
        </p:nvSpPr>
        <p:spPr>
          <a:xfrm>
            <a:off x="7343923" y="4313163"/>
            <a:ext cx="360040" cy="169277"/>
          </a:xfrm>
          <a:prstGeom prst="rect">
            <a:avLst/>
          </a:prstGeom>
          <a:noFill/>
        </p:spPr>
        <p:txBody>
          <a:bodyPr wrap="square" lIns="0" tIns="0" rIns="0" bIns="0" rtlCol="0">
            <a:spAutoFit/>
          </a:bodyPr>
          <a:lstStyle/>
          <a:p>
            <a:pPr algn="r"/>
            <a:r>
              <a:rPr lang="de-DE" sz="1100" dirty="0"/>
              <a:t>25</a:t>
            </a:r>
          </a:p>
        </p:txBody>
      </p:sp>
      <p:sp>
        <p:nvSpPr>
          <p:cNvPr id="49" name="Textfeld 48"/>
          <p:cNvSpPr txBox="1"/>
          <p:nvPr/>
        </p:nvSpPr>
        <p:spPr>
          <a:xfrm>
            <a:off x="7343923" y="4581128"/>
            <a:ext cx="360040" cy="169277"/>
          </a:xfrm>
          <a:prstGeom prst="rect">
            <a:avLst/>
          </a:prstGeom>
          <a:noFill/>
        </p:spPr>
        <p:txBody>
          <a:bodyPr wrap="square" lIns="0" tIns="0" rIns="0" bIns="0" rtlCol="0">
            <a:spAutoFit/>
          </a:bodyPr>
          <a:lstStyle/>
          <a:p>
            <a:pPr algn="r"/>
            <a:r>
              <a:rPr lang="de-DE" sz="1100" dirty="0"/>
              <a:t>15</a:t>
            </a:r>
          </a:p>
        </p:txBody>
      </p:sp>
      <p:sp>
        <p:nvSpPr>
          <p:cNvPr id="50" name="Textfeld 49"/>
          <p:cNvSpPr txBox="1"/>
          <p:nvPr/>
        </p:nvSpPr>
        <p:spPr>
          <a:xfrm>
            <a:off x="7343923" y="4802489"/>
            <a:ext cx="360040" cy="169277"/>
          </a:xfrm>
          <a:prstGeom prst="rect">
            <a:avLst/>
          </a:prstGeom>
          <a:noFill/>
        </p:spPr>
        <p:txBody>
          <a:bodyPr wrap="square" lIns="0" tIns="0" rIns="0" bIns="0" rtlCol="0">
            <a:spAutoFit/>
          </a:bodyPr>
          <a:lstStyle/>
          <a:p>
            <a:pPr algn="r"/>
            <a:r>
              <a:rPr lang="de-DE" sz="1100" dirty="0"/>
              <a:t>20</a:t>
            </a:r>
          </a:p>
        </p:txBody>
      </p:sp>
      <p:sp>
        <p:nvSpPr>
          <p:cNvPr id="51" name="Textfeld 50"/>
          <p:cNvSpPr txBox="1"/>
          <p:nvPr/>
        </p:nvSpPr>
        <p:spPr>
          <a:xfrm>
            <a:off x="7343923" y="5064170"/>
            <a:ext cx="360040" cy="169277"/>
          </a:xfrm>
          <a:prstGeom prst="rect">
            <a:avLst/>
          </a:prstGeom>
          <a:noFill/>
        </p:spPr>
        <p:txBody>
          <a:bodyPr wrap="square" lIns="0" tIns="0" rIns="0" bIns="0" rtlCol="0">
            <a:spAutoFit/>
          </a:bodyPr>
          <a:lstStyle/>
          <a:p>
            <a:pPr algn="r"/>
            <a:r>
              <a:rPr lang="de-DE" sz="1100" dirty="0"/>
              <a:t>15</a:t>
            </a:r>
          </a:p>
        </p:txBody>
      </p:sp>
      <p:sp>
        <p:nvSpPr>
          <p:cNvPr id="52" name="Textfeld 51"/>
          <p:cNvSpPr txBox="1"/>
          <p:nvPr/>
        </p:nvSpPr>
        <p:spPr>
          <a:xfrm>
            <a:off x="7343923" y="6093296"/>
            <a:ext cx="360040" cy="169277"/>
          </a:xfrm>
          <a:prstGeom prst="rect">
            <a:avLst/>
          </a:prstGeom>
          <a:noFill/>
        </p:spPr>
        <p:txBody>
          <a:bodyPr wrap="square" lIns="0" tIns="0" rIns="0" bIns="0" rtlCol="0">
            <a:spAutoFit/>
          </a:bodyPr>
          <a:lstStyle/>
          <a:p>
            <a:pPr algn="r"/>
            <a:r>
              <a:rPr lang="de-DE" sz="1100" dirty="0"/>
              <a:t>285</a:t>
            </a:r>
          </a:p>
        </p:txBody>
      </p:sp>
      <p:sp>
        <p:nvSpPr>
          <p:cNvPr id="56"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60" name="Geschweifte Klammer links 59"/>
          <p:cNvSpPr/>
          <p:nvPr/>
        </p:nvSpPr>
        <p:spPr>
          <a:xfrm>
            <a:off x="5025980" y="2348880"/>
            <a:ext cx="1706260"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1" name="Textfeld 60"/>
          <p:cNvSpPr txBox="1"/>
          <p:nvPr/>
        </p:nvSpPr>
        <p:spPr>
          <a:xfrm>
            <a:off x="107504" y="4097139"/>
            <a:ext cx="1264172" cy="400110"/>
          </a:xfrm>
          <a:prstGeom prst="rect">
            <a:avLst/>
          </a:prstGeom>
          <a:noFill/>
        </p:spPr>
        <p:txBody>
          <a:bodyPr wrap="square" rtlCol="0">
            <a:spAutoFit/>
          </a:bodyPr>
          <a:lstStyle/>
          <a:p>
            <a:r>
              <a:rPr lang="de-DE" dirty="0"/>
              <a:t>Stapel 4</a:t>
            </a:r>
          </a:p>
        </p:txBody>
      </p:sp>
      <p:cxnSp>
        <p:nvCxnSpPr>
          <p:cNvPr id="62" name="Gerade Verbindung 61"/>
          <p:cNvCxnSpPr/>
          <p:nvPr/>
        </p:nvCxnSpPr>
        <p:spPr>
          <a:xfrm flipH="1">
            <a:off x="1176839" y="4281805"/>
            <a:ext cx="4061235" cy="313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hteck 54"/>
          <p:cNvSpPr/>
          <p:nvPr/>
        </p:nvSpPr>
        <p:spPr>
          <a:xfrm>
            <a:off x="3707904" y="1988840"/>
            <a:ext cx="1008112" cy="936104"/>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1">
            <a:extLst>
              <a:ext uri="{FF2B5EF4-FFF2-40B4-BE49-F238E27FC236}">
                <a16:creationId xmlns:a16="http://schemas.microsoft.com/office/drawing/2014/main" id="{513C96E4-7783-43A0-9B96-223647A67125}"/>
              </a:ext>
            </a:extLst>
          </p:cNvPr>
          <p:cNvGrpSpPr>
            <a:grpSpLocks/>
          </p:cNvGrpSpPr>
          <p:nvPr/>
        </p:nvGrpSpPr>
        <p:grpSpPr bwMode="auto">
          <a:xfrm>
            <a:off x="382588" y="197232"/>
            <a:ext cx="8569325" cy="1215643"/>
            <a:chOff x="383179" y="197258"/>
            <a:chExt cx="8568952" cy="1215518"/>
          </a:xfrm>
        </p:grpSpPr>
        <p:sp>
          <p:nvSpPr>
            <p:cNvPr id="59" name="Rectangle 6">
              <a:extLst>
                <a:ext uri="{FF2B5EF4-FFF2-40B4-BE49-F238E27FC236}">
                  <a16:creationId xmlns:a16="http://schemas.microsoft.com/office/drawing/2014/main" id="{15ADC1C1-63A6-41C5-AEE3-9D484EB934F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63" name="Picture 14">
              <a:extLst>
                <a:ext uri="{FF2B5EF4-FFF2-40B4-BE49-F238E27FC236}">
                  <a16:creationId xmlns:a16="http://schemas.microsoft.com/office/drawing/2014/main" id="{7B5E5239-8ADE-4A51-9C20-2B272667CB5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4" name="Gerade Verbindung 12">
              <a:extLst>
                <a:ext uri="{FF2B5EF4-FFF2-40B4-BE49-F238E27FC236}">
                  <a16:creationId xmlns:a16="http://schemas.microsoft.com/office/drawing/2014/main" id="{68B92A26-B2D7-4358-AA0F-7E7C0CDDAD9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4" name="Rechteck 53"/>
          <p:cNvSpPr/>
          <p:nvPr/>
        </p:nvSpPr>
        <p:spPr>
          <a:xfrm>
            <a:off x="4716016" y="1988840"/>
            <a:ext cx="1008112" cy="4488160"/>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3707904" y="2924944"/>
            <a:ext cx="1008112" cy="3552056"/>
          </a:xfrm>
          <a:prstGeom prst="rect">
            <a:avLst/>
          </a:prstGeom>
          <a:solidFill>
            <a:srgbClr val="00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724128" y="1988840"/>
            <a:ext cx="1008112" cy="448816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6488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37">
                                            <p:txEl>
                                              <p:pRg st="0" end="0"/>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39">
                                            <p:txEl>
                                              <p:pRg st="0" end="0"/>
                                            </p:txEl>
                                          </p:spTgt>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40">
                                            <p:txEl>
                                              <p:pRg st="0" end="0"/>
                                            </p:txEl>
                                          </p:spTgt>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41">
                                            <p:txEl>
                                              <p:pRg st="0" end="0"/>
                                            </p:txEl>
                                          </p:spTgt>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42">
                                            <p:txEl>
                                              <p:pRg st="0" end="0"/>
                                            </p:txEl>
                                          </p:spTgt>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43">
                                            <p:txEl>
                                              <p:pRg st="0" end="0"/>
                                            </p:txEl>
                                          </p:spTgt>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grpId="0" nodeType="afterEffect">
                                  <p:stCondLst>
                                    <p:cond delay="250"/>
                                  </p:stCondLst>
                                  <p:childTnLst>
                                    <p:set>
                                      <p:cBhvr>
                                        <p:cTn id="4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2"/>
                                        </p:tgtEl>
                                        <p:attrNameLst>
                                          <p:attrName>style.visibility</p:attrName>
                                        </p:attrNameLst>
                                      </p:cBhvr>
                                      <p:to>
                                        <p:strVal val="hidden"/>
                                      </p:to>
                                    </p:set>
                                  </p:childTnLst>
                                </p:cTn>
                              </p:par>
                            </p:childTnLst>
                          </p:cTn>
                        </p:par>
                        <p:par>
                          <p:cTn id="49" fill="hold">
                            <p:stCondLst>
                              <p:cond delay="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250"/>
                                  </p:stCondLst>
                                  <p:childTnLst>
                                    <p:set>
                                      <p:cBhvr>
                                        <p:cTn id="58" dur="1" fill="hold">
                                          <p:stCondLst>
                                            <p:cond delay="0"/>
                                          </p:stCondLst>
                                        </p:cTn>
                                        <p:tgtEl>
                                          <p:spTgt spid="46">
                                            <p:txEl>
                                              <p:pRg st="0" end="0"/>
                                            </p:txEl>
                                          </p:spTgt>
                                        </p:tgtEl>
                                        <p:attrNameLst>
                                          <p:attrName>style.visibility</p:attrName>
                                        </p:attrNameLst>
                                      </p:cBhvr>
                                      <p:to>
                                        <p:strVal val="visible"/>
                                      </p:to>
                                    </p:set>
                                  </p:childTnLst>
                                </p:cTn>
                              </p:par>
                            </p:childTnLst>
                          </p:cTn>
                        </p:par>
                        <p:par>
                          <p:cTn id="59" fill="hold">
                            <p:stCondLst>
                              <p:cond delay="750"/>
                            </p:stCondLst>
                            <p:childTnLst>
                              <p:par>
                                <p:cTn id="60" presetID="1" presetClass="entr" presetSubtype="0" fill="hold" grpId="0" nodeType="afterEffect">
                                  <p:stCondLst>
                                    <p:cond delay="250"/>
                                  </p:stCondLst>
                                  <p:childTnLst>
                                    <p:set>
                                      <p:cBhvr>
                                        <p:cTn id="61" dur="1" fill="hold">
                                          <p:stCondLst>
                                            <p:cond delay="0"/>
                                          </p:stCondLst>
                                        </p:cTn>
                                        <p:tgtEl>
                                          <p:spTgt spid="47">
                                            <p:txEl>
                                              <p:pRg st="0" end="0"/>
                                            </p:txEl>
                                          </p:spTgt>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250"/>
                                  </p:stCondLst>
                                  <p:childTnLst>
                                    <p:set>
                                      <p:cBhvr>
                                        <p:cTn id="64" dur="1" fill="hold">
                                          <p:stCondLst>
                                            <p:cond delay="0"/>
                                          </p:stCondLst>
                                        </p:cTn>
                                        <p:tgtEl>
                                          <p:spTgt spid="48">
                                            <p:txEl>
                                              <p:pRg st="0" end="0"/>
                                            </p:txEl>
                                          </p:spTgt>
                                        </p:tgtEl>
                                        <p:attrNameLst>
                                          <p:attrName>style.visibility</p:attrName>
                                        </p:attrNameLst>
                                      </p:cBhvr>
                                      <p:to>
                                        <p:strVal val="visible"/>
                                      </p:to>
                                    </p:set>
                                  </p:childTnLst>
                                </p:cTn>
                              </p:par>
                            </p:childTnLst>
                          </p:cTn>
                        </p:par>
                        <p:par>
                          <p:cTn id="65" fill="hold">
                            <p:stCondLst>
                              <p:cond delay="1250"/>
                            </p:stCondLst>
                            <p:childTnLst>
                              <p:par>
                                <p:cTn id="66" presetID="1" presetClass="entr" presetSubtype="0" fill="hold" grpId="0" nodeType="afterEffect">
                                  <p:stCondLst>
                                    <p:cond delay="250"/>
                                  </p:stCondLst>
                                  <p:childTnLst>
                                    <p:set>
                                      <p:cBhvr>
                                        <p:cTn id="67" dur="1" fill="hold">
                                          <p:stCondLst>
                                            <p:cond delay="0"/>
                                          </p:stCondLst>
                                        </p:cTn>
                                        <p:tgtEl>
                                          <p:spTgt spid="49">
                                            <p:txEl>
                                              <p:pRg st="0" end="0"/>
                                            </p:txEl>
                                          </p:spTgt>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250"/>
                                  </p:stCondLst>
                                  <p:childTnLst>
                                    <p:set>
                                      <p:cBhvr>
                                        <p:cTn id="70" dur="1" fill="hold">
                                          <p:stCondLst>
                                            <p:cond delay="0"/>
                                          </p:stCondLst>
                                        </p:cTn>
                                        <p:tgtEl>
                                          <p:spTgt spid="50">
                                            <p:txEl>
                                              <p:pRg st="0" end="0"/>
                                            </p:txEl>
                                          </p:spTgt>
                                        </p:tgtEl>
                                        <p:attrNameLst>
                                          <p:attrName>style.visibility</p:attrName>
                                        </p:attrNameLst>
                                      </p:cBhvr>
                                      <p:to>
                                        <p:strVal val="visible"/>
                                      </p:to>
                                    </p:set>
                                  </p:childTnLst>
                                </p:cTn>
                              </p:par>
                            </p:childTnLst>
                          </p:cTn>
                        </p:par>
                        <p:par>
                          <p:cTn id="71" fill="hold">
                            <p:stCondLst>
                              <p:cond delay="1750"/>
                            </p:stCondLst>
                            <p:childTnLst>
                              <p:par>
                                <p:cTn id="72" presetID="1" presetClass="entr" presetSubtype="0" fill="hold" grpId="0" nodeType="afterEffect">
                                  <p:stCondLst>
                                    <p:cond delay="250"/>
                                  </p:stCondLst>
                                  <p:childTnLst>
                                    <p:set>
                                      <p:cBhvr>
                                        <p:cTn id="7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up)">
                                      <p:cBhvr>
                                        <p:cTn id="78" dur="500"/>
                                        <p:tgtEl>
                                          <p:spTgt spid="35"/>
                                        </p:tgtEl>
                                      </p:cBhvr>
                                    </p:animEffect>
                                  </p:childTnLst>
                                </p:cTn>
                              </p:par>
                            </p:childTnLst>
                          </p:cTn>
                        </p:par>
                        <p:par>
                          <p:cTn id="79" fill="hold">
                            <p:stCondLst>
                              <p:cond delay="500"/>
                            </p:stCondLst>
                            <p:childTnLst>
                              <p:par>
                                <p:cTn id="80" presetID="1" presetClass="entr" presetSubtype="0" fill="hold" grpId="0" nodeType="afterEffect">
                                  <p:stCondLst>
                                    <p:cond delay="250"/>
                                  </p:stCondLst>
                                  <p:childTnLst>
                                    <p:set>
                                      <p:cBhvr>
                                        <p:cTn id="81"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par>
                          <p:cTn id="103" fill="hold">
                            <p:stCondLst>
                              <p:cond delay="0"/>
                            </p:stCondLst>
                            <p:childTnLst>
                              <p:par>
                                <p:cTn id="104" presetID="3" presetClass="entr" presetSubtype="10" fill="hold" grpId="0" nodeType="after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blinds(horizontal)">
                                      <p:cBhvr>
                                        <p:cTn id="10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dvAuto="100"/>
      <p:bldP spid="38" grpId="0" build="p" advAuto="100"/>
      <p:bldP spid="39" grpId="0" build="p" advAuto="100"/>
      <p:bldP spid="40" grpId="0" build="p" advAuto="100"/>
      <p:bldP spid="41" grpId="0" build="p" advAuto="100"/>
      <p:bldP spid="42" grpId="0" build="p" advAuto="100"/>
      <p:bldP spid="43" grpId="0" build="p" advAuto="100"/>
      <p:bldP spid="44" grpId="0" build="p" advAuto="100"/>
      <p:bldP spid="45" grpId="0" build="p" advAuto="100"/>
      <p:bldP spid="46" grpId="0" build="p" advAuto="100"/>
      <p:bldP spid="47" grpId="0" build="p" advAuto="100"/>
      <p:bldP spid="48" grpId="0" build="p" advAuto="100"/>
      <p:bldP spid="49" grpId="0" build="p" advAuto="100"/>
      <p:bldP spid="50" grpId="0" build="p" advAuto="100"/>
      <p:bldP spid="51" grpId="0" build="p" advAuto="100"/>
      <p:bldP spid="52" grpId="0" build="p" advAuto="100"/>
      <p:bldP spid="56" grpId="0" animBg="1"/>
      <p:bldP spid="60" grpId="0" animBg="1"/>
      <p:bldP spid="60" grpId="1" animBg="1"/>
      <p:bldP spid="61" grpId="0"/>
      <p:bldP spid="61" grpId="1"/>
      <p:bldP spid="55" grpId="0" animBg="1"/>
      <p:bldP spid="54" grpId="0" animBg="1"/>
      <p:bldP spid="57"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B02CAA44-7DDA-41A7-A118-FC4B3AD463F3}" type="slidenum">
              <a:rPr lang="en-US" sz="1400" b="0" smtClean="0">
                <a:solidFill>
                  <a:schemeClr val="bg2"/>
                </a:solidFill>
                <a:latin typeface="Arial" pitchFamily="34" charset="0"/>
                <a:cs typeface="Arial" pitchFamily="34" charset="0"/>
              </a:rPr>
              <a:pPr eaLnBrk="1" hangingPunct="1"/>
              <a:t>27</a:t>
            </a:fld>
            <a:endParaRPr lang="en-US" sz="1400" b="0">
              <a:solidFill>
                <a:schemeClr val="bg2"/>
              </a:solidFill>
              <a:latin typeface="Arial" pitchFamily="34" charset="0"/>
              <a:cs typeface="Arial" pitchFamily="34" charset="0"/>
            </a:endParaRP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800" y="2780928"/>
            <a:ext cx="77724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Wenn alle Zahlen stimmen, haben Sie bei dieser Vorgehensweise bereits fast alle Stimmzettel so sortiert, wie Sie sie später verpacken müssen. Sie müssen nachher lediglich noch die unterschiedlich gekennzeichneten Stimmzettel im Stapel 2 nach den </a:t>
            </a:r>
            <a:r>
              <a:rPr lang="de-DE" dirty="0">
                <a:latin typeface="Arial" pitchFamily="34" charset="0"/>
                <a:cs typeface="Arial" pitchFamily="34" charset="0"/>
              </a:rPr>
              <a:t>Erst</a:t>
            </a:r>
            <a:r>
              <a:rPr lang="de-DE" b="0" dirty="0">
                <a:latin typeface="Arial" pitchFamily="34" charset="0"/>
                <a:cs typeface="Arial" pitchFamily="34" charset="0"/>
              </a:rPr>
              <a:t>stimmen sortiert auf die gleichlautenden Stimmzettel aufteilen.</a:t>
            </a:r>
          </a:p>
        </p:txBody>
      </p:sp>
      <p:sp>
        <p:nvSpPr>
          <p:cNvPr id="11" name="Fußzeilenplatzhalter 1"/>
          <p:cNvSpPr txBox="1">
            <a:spLocks/>
          </p:cNvSpPr>
          <p:nvPr/>
        </p:nvSpPr>
        <p:spPr>
          <a:xfrm>
            <a:off x="3276600" y="6508750"/>
            <a:ext cx="2895600" cy="365125"/>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de-DE" dirty="0"/>
              <a:t>(c) Stadt Gummersbach, Wahl zum Landtag 2022</a:t>
            </a:r>
          </a:p>
        </p:txBody>
      </p:sp>
      <p:sp>
        <p:nvSpPr>
          <p:cNvPr id="12"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3000" b="1" dirty="0">
                <a:latin typeface="Arial" pitchFamily="34" charset="0"/>
                <a:cs typeface="Arial" pitchFamily="34" charset="0"/>
              </a:rPr>
              <a:t>   Wie wird ausgezählt? </a:t>
            </a:r>
            <a:endParaRPr lang="de-DE" sz="1200" b="1" dirty="0">
              <a:latin typeface="Arial" pitchFamily="34" charset="0"/>
              <a:cs typeface="Arial" pitchFamily="34" charset="0"/>
            </a:endParaRPr>
          </a:p>
        </p:txBody>
      </p:sp>
      <p:pic>
        <p:nvPicPr>
          <p:cNvPr id="13"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ieren 1">
            <a:extLst>
              <a:ext uri="{FF2B5EF4-FFF2-40B4-BE49-F238E27FC236}">
                <a16:creationId xmlns:a16="http://schemas.microsoft.com/office/drawing/2014/main" id="{A7DE7FE4-B2B5-4444-AF5D-06D8687B1203}"/>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A3CCC412-D32C-4D25-8B7C-F52EDCE3502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283D4FB9-52D1-45C3-ADEE-27CE6B781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89C86B93-5C89-4A9F-9749-B8B39A5B7AF8}"/>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89484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7897"/>
                                        </p:tgtEl>
                                        <p:attrNameLst>
                                          <p:attrName>style.visibility</p:attrName>
                                        </p:attrNameLst>
                                      </p:cBhvr>
                                      <p:to>
                                        <p:strVal val="visible"/>
                                      </p:to>
                                    </p:set>
                                    <p:animEffect transition="in" filter="blinds(horizontal)">
                                      <p:cBhvr>
                                        <p:cTn id="17"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1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1903413"/>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...und dann ?                                          </a:t>
            </a:r>
          </a:p>
        </p:txBody>
      </p:sp>
      <p:sp>
        <p:nvSpPr>
          <p:cNvPr id="33796" name="Text Box 4"/>
          <p:cNvSpPr txBox="1">
            <a:spLocks noChangeArrowheads="1"/>
          </p:cNvSpPr>
          <p:nvPr/>
        </p:nvSpPr>
        <p:spPr bwMode="auto">
          <a:xfrm>
            <a:off x="533400" y="2589213"/>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a:t>Sobald das Wahlergebnis in die Wahlniederschrift und die Schnellmeldung eingetragen und vorsichtshalber noch einmal durchgerechnet wurde, teilt es der Wahlvorsteher oder Stellvertreter umgehend telefonisch an unsere Erfasser mit. Dabei unbedingt ausschließlich folgende Telefonnummer verwenden:</a:t>
            </a:r>
          </a:p>
        </p:txBody>
      </p:sp>
      <p:pic>
        <p:nvPicPr>
          <p:cNvPr id="25604" name="Picture 5" descr="G0422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265613"/>
            <a:ext cx="2266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3505200" y="4494213"/>
            <a:ext cx="50292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6000" b="1" dirty="0">
                <a:latin typeface="Comic Sans MS" pitchFamily="66" charset="0"/>
              </a:rPr>
              <a:t>02261 </a:t>
            </a:r>
            <a:br>
              <a:rPr lang="de-DE" sz="6000" b="1" dirty="0">
                <a:latin typeface="Comic Sans MS" pitchFamily="66" charset="0"/>
              </a:rPr>
            </a:br>
            <a:r>
              <a:rPr lang="de-DE" sz="6000" b="1" dirty="0">
                <a:latin typeface="Comic Sans MS" pitchFamily="66" charset="0"/>
              </a:rPr>
              <a:t>87 33 33</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12477CE-4CA6-4AFF-AD1C-5114B361151F}" type="slidenum">
              <a:rPr lang="de-DE" smtClean="0"/>
              <a:pPr>
                <a:defRPr/>
              </a:pPr>
              <a:t>28</a:t>
            </a:fld>
            <a:endParaRPr lang="de-DE" dirty="0"/>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4" name="Gruppieren 1">
            <a:extLst>
              <a:ext uri="{FF2B5EF4-FFF2-40B4-BE49-F238E27FC236}">
                <a16:creationId xmlns:a16="http://schemas.microsoft.com/office/drawing/2014/main" id="{771CB2E3-85BE-4E57-BDE5-19D83070E586}"/>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82D6BC9E-B38A-4392-9CDB-CA66720DE4EA}"/>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EBA01EB8-0542-4739-949C-4E999314FD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2">
              <a:extLst>
                <a:ext uri="{FF2B5EF4-FFF2-40B4-BE49-F238E27FC236}">
                  <a16:creationId xmlns:a16="http://schemas.microsoft.com/office/drawing/2014/main" id="{5E8A1D48-52C1-4CFE-8EBA-2B3D3DAB3626}"/>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0-#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5604"/>
                                        </p:tgtEl>
                                        <p:attrNameLst>
                                          <p:attrName>style.visibility</p:attrName>
                                        </p:attrNameLst>
                                      </p:cBhvr>
                                      <p:to>
                                        <p:strVal val="visible"/>
                                      </p:to>
                                    </p:set>
                                  </p:childTnLst>
                                </p:cTn>
                              </p:par>
                            </p:childTnLst>
                          </p:cTn>
                        </p:par>
                        <p:par>
                          <p:cTn id="12" fill="hold">
                            <p:stCondLst>
                              <p:cond delay="500"/>
                            </p:stCondLst>
                            <p:childTnLst>
                              <p:par>
                                <p:cTn id="13" presetID="15" presetClass="entr" presetSubtype="0" fill="hold" grpId="0" nodeType="afterEffect">
                                  <p:stCondLst>
                                    <p:cond delay="0"/>
                                  </p:stCondLst>
                                  <p:childTnLst>
                                    <p:set>
                                      <p:cBhvr>
                                        <p:cTn id="14" dur="1" fill="hold">
                                          <p:stCondLst>
                                            <p:cond delay="0"/>
                                          </p:stCondLst>
                                        </p:cTn>
                                        <p:tgtEl>
                                          <p:spTgt spid="33798"/>
                                        </p:tgtEl>
                                        <p:attrNameLst>
                                          <p:attrName>style.visibility</p:attrName>
                                        </p:attrNameLst>
                                      </p:cBhvr>
                                      <p:to>
                                        <p:strVal val="visible"/>
                                      </p:to>
                                    </p:set>
                                    <p:anim calcmode="lin" valueType="num">
                                      <p:cBhvr>
                                        <p:cTn id="15" dur="1000" fill="hold"/>
                                        <p:tgtEl>
                                          <p:spTgt spid="33798"/>
                                        </p:tgtEl>
                                        <p:attrNameLst>
                                          <p:attrName>ppt_w</p:attrName>
                                        </p:attrNameLst>
                                      </p:cBhvr>
                                      <p:tavLst>
                                        <p:tav tm="0">
                                          <p:val>
                                            <p:fltVal val="0"/>
                                          </p:val>
                                        </p:tav>
                                        <p:tav tm="100000">
                                          <p:val>
                                            <p:strVal val="#ppt_w"/>
                                          </p:val>
                                        </p:tav>
                                      </p:tavLst>
                                    </p:anim>
                                    <p:anim calcmode="lin" valueType="num">
                                      <p:cBhvr>
                                        <p:cTn id="16" dur="1000" fill="hold"/>
                                        <p:tgtEl>
                                          <p:spTgt spid="33798"/>
                                        </p:tgtEl>
                                        <p:attrNameLst>
                                          <p:attrName>ppt_h</p:attrName>
                                        </p:attrNameLst>
                                      </p:cBhvr>
                                      <p:tavLst>
                                        <p:tav tm="0">
                                          <p:val>
                                            <p:fltVal val="0"/>
                                          </p:val>
                                        </p:tav>
                                        <p:tav tm="100000">
                                          <p:val>
                                            <p:strVal val="#ppt_h"/>
                                          </p:val>
                                        </p:tav>
                                      </p:tavLst>
                                    </p:anim>
                                    <p:anim calcmode="lin" valueType="num">
                                      <p:cBhvr>
                                        <p:cTn id="1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33798" grpId="0" autoUpdateAnimBg="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2065338"/>
            <a:ext cx="853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Telefonische Ergebnismeldung nur unter  </a:t>
            </a:r>
            <a:br>
              <a:rPr lang="de-DE" sz="2400" b="1"/>
            </a:br>
            <a:r>
              <a:rPr lang="de-DE" sz="2400" b="1"/>
              <a:t>		</a:t>
            </a:r>
            <a:r>
              <a:rPr lang="de-DE" sz="4000" b="1"/>
              <a:t>02261 / 87 33 33</a:t>
            </a:r>
            <a:endParaRPr lang="de-DE" sz="2400" b="1"/>
          </a:p>
        </p:txBody>
      </p:sp>
      <p:sp>
        <p:nvSpPr>
          <p:cNvPr id="34819" name="Text Box 3"/>
          <p:cNvSpPr txBox="1">
            <a:spLocks noChangeArrowheads="1"/>
          </p:cNvSpPr>
          <p:nvPr/>
        </p:nvSpPr>
        <p:spPr bwMode="auto">
          <a:xfrm>
            <a:off x="457200" y="2751138"/>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a:t>Nun gibt es zwei Möglichkeiten:</a:t>
            </a:r>
          </a:p>
        </p:txBody>
      </p:sp>
      <p:sp>
        <p:nvSpPr>
          <p:cNvPr id="34820" name="Text Box 4"/>
          <p:cNvSpPr txBox="1">
            <a:spLocks noChangeArrowheads="1"/>
          </p:cNvSpPr>
          <p:nvPr/>
        </p:nvSpPr>
        <p:spPr bwMode="auto">
          <a:xfrm>
            <a:off x="457200" y="3284538"/>
            <a:ext cx="8077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dirty="0"/>
              <a:t>1. Der Erfasser bestätigt das Ergebnis </a:t>
            </a:r>
            <a:r>
              <a:rPr lang="de-DE" b="1" dirty="0"/>
              <a:t>nicht</a:t>
            </a:r>
            <a:r>
              <a:rPr lang="de-DE" dirty="0"/>
              <a:t>. Dann wird es noch einmal verglichen, möglicherweise liegt ein Übermittlungsfehler vor. Stimmt es immer noch nicht, liegt ein rechnerischer Fehler vor. Der Wahlvorstand muss es noch einmal überprüfen, ggf. die Stimmzettel neu auszählen – und dann erneut anrufen, wenn ein korrektes Ergebnis vorliegt.</a:t>
            </a:r>
          </a:p>
        </p:txBody>
      </p:sp>
      <p:sp>
        <p:nvSpPr>
          <p:cNvPr id="34821" name="Text Box 5"/>
          <p:cNvSpPr txBox="1">
            <a:spLocks noChangeArrowheads="1"/>
          </p:cNvSpPr>
          <p:nvPr/>
        </p:nvSpPr>
        <p:spPr bwMode="auto">
          <a:xfrm>
            <a:off x="457200" y="5418138"/>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a:t>2. Das Ergebnis wird von unserem Erfasser als korrekt bestätigt. Dann hat es der Wahlvorstand fast geschafft – aber nur fast. Ein paar Aufgaben warten noch...</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31FDE325-9F8C-4B56-9254-683E766674D5}" type="slidenum">
              <a:rPr lang="de-DE" smtClean="0"/>
              <a:pPr>
                <a:defRPr/>
              </a:pPr>
              <a:t>29</a:t>
            </a:fld>
            <a:endParaRPr lang="de-DE" dirty="0"/>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4" name="Gruppieren 1">
            <a:extLst>
              <a:ext uri="{FF2B5EF4-FFF2-40B4-BE49-F238E27FC236}">
                <a16:creationId xmlns:a16="http://schemas.microsoft.com/office/drawing/2014/main" id="{981A7BDB-C72A-4C0B-867D-28FA404912DF}"/>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1AF712B3-2154-44EE-BA08-35EBF5A6ED56}"/>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C9DC37CC-856E-4207-A8E1-FB5A12A416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2">
              <a:extLst>
                <a:ext uri="{FF2B5EF4-FFF2-40B4-BE49-F238E27FC236}">
                  <a16:creationId xmlns:a16="http://schemas.microsoft.com/office/drawing/2014/main" id="{2D30DE9B-3455-48F4-97B0-E87598B7C184}"/>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1+#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0-#ppt_w/2"/>
                                          </p:val>
                                        </p:tav>
                                        <p:tav tm="100000">
                                          <p:val>
                                            <p:strVal val="#ppt_x"/>
                                          </p:val>
                                        </p:tav>
                                      </p:tavLst>
                                    </p:anim>
                                    <p:anim calcmode="lin" valueType="num">
                                      <p:cBhvr additive="base">
                                        <p:cTn id="14"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0-#ppt_w/2"/>
                                          </p:val>
                                        </p:tav>
                                        <p:tav tm="100000">
                                          <p:val>
                                            <p:strVal val="#ppt_x"/>
                                          </p:val>
                                        </p:tav>
                                      </p:tavLst>
                                    </p:anim>
                                    <p:anim calcmode="lin" valueType="num">
                                      <p:cBhvr additive="base">
                                        <p:cTn id="20"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1"/>
                                        </p:tgtEl>
                                        <p:attrNameLst>
                                          <p:attrName>style.visibility</p:attrName>
                                        </p:attrNameLst>
                                      </p:cBhvr>
                                      <p:to>
                                        <p:strVal val="visible"/>
                                      </p:to>
                                    </p:set>
                                    <p:anim calcmode="lin" valueType="num">
                                      <p:cBhvr additive="base">
                                        <p:cTn id="25" dur="500" fill="hold"/>
                                        <p:tgtEl>
                                          <p:spTgt spid="34821"/>
                                        </p:tgtEl>
                                        <p:attrNameLst>
                                          <p:attrName>ppt_x</p:attrName>
                                        </p:attrNameLst>
                                      </p:cBhvr>
                                      <p:tavLst>
                                        <p:tav tm="0">
                                          <p:val>
                                            <p:strVal val="0-#ppt_w/2"/>
                                          </p:val>
                                        </p:tav>
                                        <p:tav tm="100000">
                                          <p:val>
                                            <p:strVal val="#ppt_x"/>
                                          </p:val>
                                        </p:tav>
                                      </p:tavLst>
                                    </p:anim>
                                    <p:anim calcmode="lin" valueType="num">
                                      <p:cBhvr additive="base">
                                        <p:cTn id="26" dur="500" fill="hold"/>
                                        <p:tgtEl>
                                          <p:spTgt spid="3482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autoUpdateAnimBg="0"/>
      <p:bldP spid="34820" grpId="0" autoUpdateAnimBg="0"/>
      <p:bldP spid="34821" grpId="0" autoUpdateAnimBg="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8" descr="BD069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138" y="1484784"/>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304800" y="2060848"/>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t>...hat am Sonntag ab 7:30 Uhr folgende Aufgaben:</a:t>
            </a:r>
          </a:p>
        </p:txBody>
      </p:sp>
      <p:sp>
        <p:nvSpPr>
          <p:cNvPr id="26634" name="Text Box 10"/>
          <p:cNvSpPr txBox="1">
            <a:spLocks noChangeArrowheads="1"/>
          </p:cNvSpPr>
          <p:nvPr/>
        </p:nvSpPr>
        <p:spPr bwMode="auto">
          <a:xfrm>
            <a:off x="304800" y="3424039"/>
            <a:ext cx="838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650" algn="l"/>
              </a:tabLst>
              <a:defRPr sz="2000">
                <a:solidFill>
                  <a:schemeClr val="tx1"/>
                </a:solidFill>
                <a:latin typeface="Arial" charset="0"/>
              </a:defRPr>
            </a:lvl1pPr>
            <a:lvl2pPr marL="742950" indent="-285750">
              <a:tabLst>
                <a:tab pos="120650" algn="l"/>
              </a:tabLst>
              <a:defRPr sz="2000">
                <a:solidFill>
                  <a:schemeClr val="tx1"/>
                </a:solidFill>
                <a:latin typeface="Arial" charset="0"/>
              </a:defRPr>
            </a:lvl2pPr>
            <a:lvl3pPr marL="1143000" indent="-228600">
              <a:tabLst>
                <a:tab pos="120650" algn="l"/>
              </a:tabLst>
              <a:defRPr sz="2000">
                <a:solidFill>
                  <a:schemeClr val="tx1"/>
                </a:solidFill>
                <a:latin typeface="Arial" charset="0"/>
              </a:defRPr>
            </a:lvl3pPr>
            <a:lvl4pPr marL="1600200" indent="-228600">
              <a:tabLst>
                <a:tab pos="120650" algn="l"/>
              </a:tabLst>
              <a:defRPr sz="2000">
                <a:solidFill>
                  <a:schemeClr val="tx1"/>
                </a:solidFill>
                <a:latin typeface="Arial" charset="0"/>
              </a:defRPr>
            </a:lvl4pPr>
            <a:lvl5pPr marL="2057400" indent="-228600">
              <a:tabLst>
                <a:tab pos="120650" algn="l"/>
              </a:tabLst>
              <a:defRPr sz="2000">
                <a:solidFill>
                  <a:schemeClr val="tx1"/>
                </a:solidFill>
                <a:latin typeface="Arial" charset="0"/>
              </a:defRPr>
            </a:lvl5pPr>
            <a:lvl6pPr marL="2514600" indent="-228600" eaLnBrk="0" fontAlgn="base" hangingPunct="0">
              <a:spcBef>
                <a:spcPct val="0"/>
              </a:spcBef>
              <a:spcAft>
                <a:spcPct val="0"/>
              </a:spcAft>
              <a:tabLst>
                <a:tab pos="120650" algn="l"/>
              </a:tabLst>
              <a:defRPr sz="2000">
                <a:solidFill>
                  <a:schemeClr val="tx1"/>
                </a:solidFill>
                <a:latin typeface="Arial" charset="0"/>
              </a:defRPr>
            </a:lvl6pPr>
            <a:lvl7pPr marL="2971800" indent="-228600" eaLnBrk="0" fontAlgn="base" hangingPunct="0">
              <a:spcBef>
                <a:spcPct val="0"/>
              </a:spcBef>
              <a:spcAft>
                <a:spcPct val="0"/>
              </a:spcAft>
              <a:tabLst>
                <a:tab pos="120650" algn="l"/>
              </a:tabLst>
              <a:defRPr sz="2000">
                <a:solidFill>
                  <a:schemeClr val="tx1"/>
                </a:solidFill>
                <a:latin typeface="Arial" charset="0"/>
              </a:defRPr>
            </a:lvl7pPr>
            <a:lvl8pPr marL="3429000" indent="-228600" eaLnBrk="0" fontAlgn="base" hangingPunct="0">
              <a:spcBef>
                <a:spcPct val="0"/>
              </a:spcBef>
              <a:spcAft>
                <a:spcPct val="0"/>
              </a:spcAft>
              <a:tabLst>
                <a:tab pos="120650" algn="l"/>
              </a:tabLst>
              <a:defRPr sz="2000">
                <a:solidFill>
                  <a:schemeClr val="tx1"/>
                </a:solidFill>
                <a:latin typeface="Arial" charset="0"/>
              </a:defRPr>
            </a:lvl8pPr>
            <a:lvl9pPr marL="3886200" indent="-228600" eaLnBrk="0" fontAlgn="base" hangingPunct="0">
              <a:spcBef>
                <a:spcPct val="0"/>
              </a:spcBef>
              <a:spcAft>
                <a:spcPct val="0"/>
              </a:spcAft>
              <a:tabLst>
                <a:tab pos="120650" algn="l"/>
              </a:tabLst>
              <a:defRPr sz="2000">
                <a:solidFill>
                  <a:schemeClr val="tx1"/>
                </a:solidFill>
                <a:latin typeface="Arial" charset="0"/>
              </a:defRPr>
            </a:lvl9pPr>
          </a:lstStyle>
          <a:p>
            <a:pPr algn="just" eaLnBrk="1" hangingPunct="1">
              <a:spcBef>
                <a:spcPct val="50000"/>
              </a:spcBef>
            </a:pPr>
            <a:r>
              <a:rPr lang="de-DE" sz="1600" dirty="0"/>
              <a:t>- er stellt die Tische zusammen, baut die Wahlkabinen und Wahlurnen auf; die Wahlurne ist     	abzuschließen,</a:t>
            </a:r>
          </a:p>
        </p:txBody>
      </p:sp>
      <p:sp>
        <p:nvSpPr>
          <p:cNvPr id="26635" name="Text Box 11"/>
          <p:cNvSpPr txBox="1">
            <a:spLocks noChangeArrowheads="1"/>
          </p:cNvSpPr>
          <p:nvPr/>
        </p:nvSpPr>
        <p:spPr bwMode="auto">
          <a:xfrm>
            <a:off x="304800" y="2852936"/>
            <a:ext cx="830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650" algn="l"/>
              </a:tabLst>
              <a:defRPr sz="2000">
                <a:solidFill>
                  <a:schemeClr val="tx1"/>
                </a:solidFill>
                <a:latin typeface="Arial" charset="0"/>
              </a:defRPr>
            </a:lvl1pPr>
            <a:lvl2pPr marL="742950" indent="-285750">
              <a:tabLst>
                <a:tab pos="120650" algn="l"/>
              </a:tabLst>
              <a:defRPr sz="2000">
                <a:solidFill>
                  <a:schemeClr val="tx1"/>
                </a:solidFill>
                <a:latin typeface="Arial" charset="0"/>
              </a:defRPr>
            </a:lvl2pPr>
            <a:lvl3pPr marL="1143000" indent="-228600">
              <a:tabLst>
                <a:tab pos="120650" algn="l"/>
              </a:tabLst>
              <a:defRPr sz="2000">
                <a:solidFill>
                  <a:schemeClr val="tx1"/>
                </a:solidFill>
                <a:latin typeface="Arial" charset="0"/>
              </a:defRPr>
            </a:lvl3pPr>
            <a:lvl4pPr marL="1600200" indent="-228600">
              <a:tabLst>
                <a:tab pos="120650" algn="l"/>
              </a:tabLst>
              <a:defRPr sz="2000">
                <a:solidFill>
                  <a:schemeClr val="tx1"/>
                </a:solidFill>
                <a:latin typeface="Arial" charset="0"/>
              </a:defRPr>
            </a:lvl4pPr>
            <a:lvl5pPr marL="2057400" indent="-228600">
              <a:tabLst>
                <a:tab pos="120650" algn="l"/>
              </a:tabLst>
              <a:defRPr sz="2000">
                <a:solidFill>
                  <a:schemeClr val="tx1"/>
                </a:solidFill>
                <a:latin typeface="Arial" charset="0"/>
              </a:defRPr>
            </a:lvl5pPr>
            <a:lvl6pPr marL="2514600" indent="-228600" eaLnBrk="0" fontAlgn="base" hangingPunct="0">
              <a:spcBef>
                <a:spcPct val="0"/>
              </a:spcBef>
              <a:spcAft>
                <a:spcPct val="0"/>
              </a:spcAft>
              <a:tabLst>
                <a:tab pos="120650" algn="l"/>
              </a:tabLst>
              <a:defRPr sz="2000">
                <a:solidFill>
                  <a:schemeClr val="tx1"/>
                </a:solidFill>
                <a:latin typeface="Arial" charset="0"/>
              </a:defRPr>
            </a:lvl6pPr>
            <a:lvl7pPr marL="2971800" indent="-228600" eaLnBrk="0" fontAlgn="base" hangingPunct="0">
              <a:spcBef>
                <a:spcPct val="0"/>
              </a:spcBef>
              <a:spcAft>
                <a:spcPct val="0"/>
              </a:spcAft>
              <a:tabLst>
                <a:tab pos="120650" algn="l"/>
              </a:tabLst>
              <a:defRPr sz="2000">
                <a:solidFill>
                  <a:schemeClr val="tx1"/>
                </a:solidFill>
                <a:latin typeface="Arial" charset="0"/>
              </a:defRPr>
            </a:lvl7pPr>
            <a:lvl8pPr marL="3429000" indent="-228600" eaLnBrk="0" fontAlgn="base" hangingPunct="0">
              <a:spcBef>
                <a:spcPct val="0"/>
              </a:spcBef>
              <a:spcAft>
                <a:spcPct val="0"/>
              </a:spcAft>
              <a:tabLst>
                <a:tab pos="120650" algn="l"/>
              </a:tabLst>
              <a:defRPr sz="2000">
                <a:solidFill>
                  <a:schemeClr val="tx1"/>
                </a:solidFill>
                <a:latin typeface="Arial" charset="0"/>
              </a:defRPr>
            </a:lvl8pPr>
            <a:lvl9pPr marL="3886200" indent="-228600" eaLnBrk="0" fontAlgn="base" hangingPunct="0">
              <a:spcBef>
                <a:spcPct val="0"/>
              </a:spcBef>
              <a:spcAft>
                <a:spcPct val="0"/>
              </a:spcAft>
              <a:tabLst>
                <a:tab pos="120650" algn="l"/>
              </a:tabLst>
              <a:defRPr sz="2000">
                <a:solidFill>
                  <a:schemeClr val="tx1"/>
                </a:solidFill>
                <a:latin typeface="Arial" charset="0"/>
              </a:defRPr>
            </a:lvl9pPr>
          </a:lstStyle>
          <a:p>
            <a:pPr algn="just" eaLnBrk="1" hangingPunct="1">
              <a:spcBef>
                <a:spcPct val="50000"/>
              </a:spcBef>
            </a:pPr>
            <a:r>
              <a:rPr lang="de-DE" sz="1600" dirty="0"/>
              <a:t>-	Dann überprüft der Wahlvorstand den Inhalt der Urne und das übrige Material sofort auf 	Vollständigkeit (Stimmzettel, Sichtblenden, Materialtasche...),</a:t>
            </a:r>
          </a:p>
        </p:txBody>
      </p:sp>
      <p:sp>
        <p:nvSpPr>
          <p:cNvPr id="26636" name="Text Box 12"/>
          <p:cNvSpPr txBox="1">
            <a:spLocks noChangeArrowheads="1"/>
          </p:cNvSpPr>
          <p:nvPr/>
        </p:nvSpPr>
        <p:spPr bwMode="auto">
          <a:xfrm>
            <a:off x="304800" y="3989162"/>
            <a:ext cx="708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dirty="0"/>
              <a:t>- er hängt die Bekanntmachung und ein Stimmzettelmuster aus,</a:t>
            </a:r>
          </a:p>
        </p:txBody>
      </p:sp>
      <p:sp>
        <p:nvSpPr>
          <p:cNvPr id="26637" name="Text Box 13"/>
          <p:cNvSpPr txBox="1">
            <a:spLocks noChangeArrowheads="1"/>
          </p:cNvSpPr>
          <p:nvPr/>
        </p:nvSpPr>
        <p:spPr bwMode="auto">
          <a:xfrm>
            <a:off x="304800" y="4309810"/>
            <a:ext cx="8305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dirty="0"/>
              <a:t>- er überprüft, ob das Wahllokal und die Zuwegung frei von politischer Werbung ist,</a:t>
            </a:r>
          </a:p>
          <a:p>
            <a:pPr eaLnBrk="1" hangingPunct="1">
              <a:spcBef>
                <a:spcPct val="50000"/>
              </a:spcBef>
            </a:pPr>
            <a:r>
              <a:rPr lang="de-DE" sz="1600" dirty="0"/>
              <a:t>- stellt bitte keine „Spendenteller“ auf.</a:t>
            </a:r>
          </a:p>
          <a:p>
            <a:pPr marL="174625" indent="-174625" eaLnBrk="1" hangingPunct="1">
              <a:spcBef>
                <a:spcPct val="50000"/>
              </a:spcBef>
              <a:buFontTx/>
              <a:buChar char="-"/>
            </a:pPr>
            <a:r>
              <a:rPr lang="de-DE" sz="1600" dirty="0"/>
              <a:t>Bei Problemen oder Vorkommnissen informieren Sie bitte umgehend das Wahlamt (870)</a:t>
            </a:r>
            <a:br>
              <a:rPr lang="de-DE" sz="1600" dirty="0"/>
            </a:br>
            <a:r>
              <a:rPr lang="de-DE" sz="1600" dirty="0">
                <a:sym typeface="Wingdings" pitchFamily="2" charset="2"/>
              </a:rPr>
              <a:t> Beispiel: Presse oder Bürger wollen filmen und/oder fotografieren –&gt; immer anrufen.</a:t>
            </a:r>
            <a:endParaRPr lang="de-DE" sz="1600" dirty="0"/>
          </a:p>
        </p:txBody>
      </p:sp>
      <p:sp>
        <p:nvSpPr>
          <p:cNvPr id="17417"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9C8D38AA-4FD9-4704-BEEA-6C075F716E9C}" type="slidenum">
              <a:rPr lang="de-DE" smtClean="0"/>
              <a:pPr>
                <a:defRPr/>
              </a:pPr>
              <a:t>3</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7" name="Text Box 12"/>
          <p:cNvSpPr txBox="1">
            <a:spLocks noChangeArrowheads="1"/>
          </p:cNvSpPr>
          <p:nvPr/>
        </p:nvSpPr>
        <p:spPr bwMode="auto">
          <a:xfrm>
            <a:off x="304800" y="2530999"/>
            <a:ext cx="7086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88900" algn="l"/>
              </a:tabLst>
            </a:pPr>
            <a:r>
              <a:rPr lang="de-DE" sz="1600" dirty="0"/>
              <a:t>- Der Wahlvorsteher verpflichtet die Beisitzer und verteilt die Aufgaben.</a:t>
            </a:r>
          </a:p>
        </p:txBody>
      </p:sp>
      <p:sp>
        <p:nvSpPr>
          <p:cNvPr id="18" name="Textfeld 10">
            <a:extLst>
              <a:ext uri="{FF2B5EF4-FFF2-40B4-BE49-F238E27FC236}">
                <a16:creationId xmlns:a16="http://schemas.microsoft.com/office/drawing/2014/main" id="{941B21D4-2F6B-4B92-AC80-FB2D4B87B38F}"/>
              </a:ext>
            </a:extLst>
          </p:cNvPr>
          <p:cNvSpPr txBox="1">
            <a:spLocks noChangeArrowheads="1"/>
          </p:cNvSpPr>
          <p:nvPr/>
        </p:nvSpPr>
        <p:spPr bwMode="auto">
          <a:xfrm>
            <a:off x="323527" y="5980002"/>
            <a:ext cx="8569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2000" b="1" kern="1200">
                <a:solidFill>
                  <a:schemeClr val="tx1"/>
                </a:solidFill>
                <a:latin typeface="Comic Sans MS" pitchFamily="66" charset="0"/>
                <a:ea typeface="+mn-ea"/>
                <a:cs typeface="Arial" pitchFamily="34" charset="0"/>
              </a:defRPr>
            </a:lvl1pPr>
            <a:lvl2pPr marL="457200" algn="l" rtl="0" fontAlgn="base">
              <a:spcBef>
                <a:spcPct val="0"/>
              </a:spcBef>
              <a:spcAft>
                <a:spcPct val="0"/>
              </a:spcAft>
              <a:defRPr sz="2000" b="1" kern="1200">
                <a:solidFill>
                  <a:schemeClr val="tx1"/>
                </a:solidFill>
                <a:latin typeface="Comic Sans MS" pitchFamily="66" charset="0"/>
                <a:ea typeface="+mn-ea"/>
                <a:cs typeface="Arial" pitchFamily="34" charset="0"/>
              </a:defRPr>
            </a:lvl2pPr>
            <a:lvl3pPr marL="914400" algn="l" rtl="0" fontAlgn="base">
              <a:spcBef>
                <a:spcPct val="0"/>
              </a:spcBef>
              <a:spcAft>
                <a:spcPct val="0"/>
              </a:spcAft>
              <a:defRPr sz="2000" b="1" kern="1200">
                <a:solidFill>
                  <a:schemeClr val="tx1"/>
                </a:solidFill>
                <a:latin typeface="Comic Sans MS" pitchFamily="66" charset="0"/>
                <a:ea typeface="+mn-ea"/>
                <a:cs typeface="Arial" pitchFamily="34" charset="0"/>
              </a:defRPr>
            </a:lvl3pPr>
            <a:lvl4pPr marL="1371600" algn="l" rtl="0" fontAlgn="base">
              <a:spcBef>
                <a:spcPct val="0"/>
              </a:spcBef>
              <a:spcAft>
                <a:spcPct val="0"/>
              </a:spcAft>
              <a:defRPr sz="2000" b="1" kern="1200">
                <a:solidFill>
                  <a:schemeClr val="tx1"/>
                </a:solidFill>
                <a:latin typeface="Comic Sans MS" pitchFamily="66" charset="0"/>
                <a:ea typeface="+mn-ea"/>
                <a:cs typeface="Arial" pitchFamily="34" charset="0"/>
              </a:defRPr>
            </a:lvl4pPr>
            <a:lvl5pPr marL="1828800" algn="l" rtl="0" fontAlgn="base">
              <a:spcBef>
                <a:spcPct val="0"/>
              </a:spcBef>
              <a:spcAft>
                <a:spcPct val="0"/>
              </a:spcAft>
              <a:defRPr sz="2000" b="1" kern="1200">
                <a:solidFill>
                  <a:schemeClr val="tx1"/>
                </a:solidFill>
                <a:latin typeface="Comic Sans MS" pitchFamily="66" charset="0"/>
                <a:ea typeface="+mn-ea"/>
                <a:cs typeface="Arial" pitchFamily="34" charset="0"/>
              </a:defRPr>
            </a:lvl5pPr>
            <a:lvl6pPr marL="2286000" algn="l" defTabSz="914400" rtl="0" eaLnBrk="1" latinLnBrk="0" hangingPunct="1">
              <a:defRPr sz="2000" b="1" kern="1200">
                <a:solidFill>
                  <a:schemeClr val="tx1"/>
                </a:solidFill>
                <a:latin typeface="Comic Sans MS" pitchFamily="66" charset="0"/>
                <a:ea typeface="+mn-ea"/>
                <a:cs typeface="Arial" pitchFamily="34" charset="0"/>
              </a:defRPr>
            </a:lvl6pPr>
            <a:lvl7pPr marL="2743200" algn="l" defTabSz="914400" rtl="0" eaLnBrk="1" latinLnBrk="0" hangingPunct="1">
              <a:defRPr sz="2000" b="1" kern="1200">
                <a:solidFill>
                  <a:schemeClr val="tx1"/>
                </a:solidFill>
                <a:latin typeface="Comic Sans MS" pitchFamily="66" charset="0"/>
                <a:ea typeface="+mn-ea"/>
                <a:cs typeface="Arial" pitchFamily="34" charset="0"/>
              </a:defRPr>
            </a:lvl7pPr>
            <a:lvl8pPr marL="3200400" algn="l" defTabSz="914400" rtl="0" eaLnBrk="1" latinLnBrk="0" hangingPunct="1">
              <a:defRPr sz="2000" b="1" kern="1200">
                <a:solidFill>
                  <a:schemeClr val="tx1"/>
                </a:solidFill>
                <a:latin typeface="Comic Sans MS" pitchFamily="66" charset="0"/>
                <a:ea typeface="+mn-ea"/>
                <a:cs typeface="Arial" pitchFamily="34" charset="0"/>
              </a:defRPr>
            </a:lvl8pPr>
            <a:lvl9pPr marL="3657600" algn="l" defTabSz="914400" rtl="0" eaLnBrk="1" latinLnBrk="0" hangingPunct="1">
              <a:defRPr sz="2000" b="1" kern="1200">
                <a:solidFill>
                  <a:schemeClr val="tx1"/>
                </a:solidFill>
                <a:latin typeface="Comic Sans MS" pitchFamily="66" charset="0"/>
                <a:ea typeface="+mn-ea"/>
                <a:cs typeface="Arial" pitchFamily="34" charset="0"/>
              </a:defRPr>
            </a:lvl9pPr>
          </a:lstStyle>
          <a:p>
            <a:pPr eaLnBrk="1" hangingPunct="1">
              <a:spcBef>
                <a:spcPct val="0"/>
              </a:spcBef>
              <a:buClrTx/>
              <a:buFontTx/>
              <a:buChar char="-"/>
            </a:pPr>
            <a:r>
              <a:rPr kumimoji="0" lang="de-DE" altLang="de-DE" sz="1600" b="0" dirty="0">
                <a:latin typeface="Arial" pitchFamily="34" charset="0"/>
              </a:rPr>
              <a:t> macht sich von 8 bis 18 Uhr mit den Regeln und Formularen für die Auszählung vertraut.</a:t>
            </a:r>
          </a:p>
        </p:txBody>
      </p:sp>
      <p:sp>
        <p:nvSpPr>
          <p:cNvPr id="19" name="Textfeld 10">
            <a:extLst>
              <a:ext uri="{FF2B5EF4-FFF2-40B4-BE49-F238E27FC236}">
                <a16:creationId xmlns:a16="http://schemas.microsoft.com/office/drawing/2014/main" id="{D509F57C-3F32-41A1-BD26-C079C10536E0}"/>
              </a:ext>
            </a:extLst>
          </p:cNvPr>
          <p:cNvSpPr txBox="1">
            <a:spLocks noChangeArrowheads="1"/>
          </p:cNvSpPr>
          <p:nvPr/>
        </p:nvSpPr>
        <p:spPr bwMode="auto">
          <a:xfrm>
            <a:off x="323527" y="5619962"/>
            <a:ext cx="8569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eaLnBrk="1" hangingPunct="1">
              <a:spcBef>
                <a:spcPct val="50000"/>
              </a:spcBef>
              <a:defRPr sz="1600"/>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de-DE" altLang="de-DE" dirty="0"/>
              <a:t> macht bis 8.15 Uhr einen Testanruf beim Wahlamt (870) und</a:t>
            </a:r>
          </a:p>
        </p:txBody>
      </p:sp>
      <p:grpSp>
        <p:nvGrpSpPr>
          <p:cNvPr id="20" name="Gruppieren 1">
            <a:extLst>
              <a:ext uri="{FF2B5EF4-FFF2-40B4-BE49-F238E27FC236}">
                <a16:creationId xmlns:a16="http://schemas.microsoft.com/office/drawing/2014/main" id="{9EE11119-56D6-4172-9100-00515670A004}"/>
              </a:ext>
            </a:extLst>
          </p:cNvPr>
          <p:cNvGrpSpPr>
            <a:grpSpLocks/>
          </p:cNvGrpSpPr>
          <p:nvPr/>
        </p:nvGrpSpPr>
        <p:grpSpPr bwMode="auto">
          <a:xfrm>
            <a:off x="382588" y="197232"/>
            <a:ext cx="8569325" cy="1215643"/>
            <a:chOff x="383179" y="197258"/>
            <a:chExt cx="8568952" cy="1215518"/>
          </a:xfrm>
        </p:grpSpPr>
        <p:sp>
          <p:nvSpPr>
            <p:cNvPr id="21" name="Rectangle 6">
              <a:extLst>
                <a:ext uri="{FF2B5EF4-FFF2-40B4-BE49-F238E27FC236}">
                  <a16:creationId xmlns:a16="http://schemas.microsoft.com/office/drawing/2014/main" id="{2AA6F81C-D86D-4C06-802E-9B16CD5D2FBA}"/>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196034AD-998B-49B5-BD73-24A4DDA5B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5C36CC9C-DE6C-4096-9FDF-F4BF2CBC971E}"/>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500" fill="hold"/>
                                        <p:tgtEl>
                                          <p:spTgt spid="26633"/>
                                        </p:tgtEl>
                                        <p:attrNameLst>
                                          <p:attrName>ppt_x</p:attrName>
                                        </p:attrNameLst>
                                      </p:cBhvr>
                                      <p:tavLst>
                                        <p:tav tm="0">
                                          <p:val>
                                            <p:strVal val="0-#ppt_w/2"/>
                                          </p:val>
                                        </p:tav>
                                        <p:tav tm="100000">
                                          <p:val>
                                            <p:strVal val="#ppt_x"/>
                                          </p:val>
                                        </p:tav>
                                      </p:tavLst>
                                    </p:anim>
                                    <p:anim calcmode="lin" valueType="num">
                                      <p:cBhvr additive="base">
                                        <p:cTn id="8" dur="500" fill="hold"/>
                                        <p:tgtEl>
                                          <p:spTgt spid="266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635"/>
                                        </p:tgtEl>
                                        <p:attrNameLst>
                                          <p:attrName>style.visibility</p:attrName>
                                        </p:attrNameLst>
                                      </p:cBhvr>
                                      <p:to>
                                        <p:strVal val="visible"/>
                                      </p:to>
                                    </p:set>
                                    <p:anim calcmode="lin" valueType="num">
                                      <p:cBhvr additive="base">
                                        <p:cTn id="18" dur="500" fill="hold"/>
                                        <p:tgtEl>
                                          <p:spTgt spid="26635"/>
                                        </p:tgtEl>
                                        <p:attrNameLst>
                                          <p:attrName>ppt_x</p:attrName>
                                        </p:attrNameLst>
                                      </p:cBhvr>
                                      <p:tavLst>
                                        <p:tav tm="0">
                                          <p:val>
                                            <p:strVal val="0-#ppt_w/2"/>
                                          </p:val>
                                        </p:tav>
                                        <p:tav tm="100000">
                                          <p:val>
                                            <p:strVal val="#ppt_x"/>
                                          </p:val>
                                        </p:tav>
                                      </p:tavLst>
                                    </p:anim>
                                    <p:anim calcmode="lin" valueType="num">
                                      <p:cBhvr additive="base">
                                        <p:cTn id="19" dur="500" fill="hold"/>
                                        <p:tgtEl>
                                          <p:spTgt spid="26635"/>
                                        </p:tgtEl>
                                        <p:attrNameLst>
                                          <p:attrName>ppt_y</p:attrName>
                                        </p:attrNameLst>
                                      </p:cBhvr>
                                      <p:tavLst>
                                        <p:tav tm="0">
                                          <p:val>
                                            <p:strVal val="#ppt_y"/>
                                          </p:val>
                                        </p:tav>
                                        <p:tav tm="100000">
                                          <p:val>
                                            <p:strVal val="#ppt_y"/>
                                          </p:val>
                                        </p:tav>
                                      </p:tavLst>
                                    </p:anim>
                                  </p:childTnLst>
                                </p:cTn>
                              </p:par>
                            </p:childTnLst>
                          </p:cTn>
                        </p:par>
                        <p:par>
                          <p:cTn id="20" fill="hold" nodeType="with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26634"/>
                                        </p:tgtEl>
                                        <p:attrNameLst>
                                          <p:attrName>style.visibility</p:attrName>
                                        </p:attrNameLst>
                                      </p:cBhvr>
                                      <p:to>
                                        <p:strVal val="visible"/>
                                      </p:to>
                                    </p:set>
                                    <p:anim calcmode="lin" valueType="num">
                                      <p:cBhvr additive="base">
                                        <p:cTn id="23" dur="500" fill="hold"/>
                                        <p:tgtEl>
                                          <p:spTgt spid="26634"/>
                                        </p:tgtEl>
                                        <p:attrNameLst>
                                          <p:attrName>ppt_x</p:attrName>
                                        </p:attrNameLst>
                                      </p:cBhvr>
                                      <p:tavLst>
                                        <p:tav tm="0">
                                          <p:val>
                                            <p:strVal val="0-#ppt_w/2"/>
                                          </p:val>
                                        </p:tav>
                                        <p:tav tm="100000">
                                          <p:val>
                                            <p:strVal val="#ppt_x"/>
                                          </p:val>
                                        </p:tav>
                                      </p:tavLst>
                                    </p:anim>
                                    <p:anim calcmode="lin" valueType="num">
                                      <p:cBhvr additive="base">
                                        <p:cTn id="24" dur="500" fill="hold"/>
                                        <p:tgtEl>
                                          <p:spTgt spid="26634"/>
                                        </p:tgtEl>
                                        <p:attrNameLst>
                                          <p:attrName>ppt_y</p:attrName>
                                        </p:attrNameLst>
                                      </p:cBhvr>
                                      <p:tavLst>
                                        <p:tav tm="0">
                                          <p:val>
                                            <p:strVal val="#ppt_y"/>
                                          </p:val>
                                        </p:tav>
                                        <p:tav tm="100000">
                                          <p:val>
                                            <p:strVal val="#ppt_y"/>
                                          </p:val>
                                        </p:tav>
                                      </p:tavLst>
                                    </p:anim>
                                  </p:childTnLst>
                                </p:cTn>
                              </p:par>
                            </p:childTnLst>
                          </p:cTn>
                        </p:par>
                        <p:par>
                          <p:cTn id="25" fill="hold" nodeType="withGroup">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26636"/>
                                        </p:tgtEl>
                                        <p:attrNameLst>
                                          <p:attrName>style.visibility</p:attrName>
                                        </p:attrNameLst>
                                      </p:cBhvr>
                                      <p:to>
                                        <p:strVal val="visible"/>
                                      </p:to>
                                    </p:set>
                                    <p:anim calcmode="lin" valueType="num">
                                      <p:cBhvr additive="base">
                                        <p:cTn id="28" dur="500" fill="hold"/>
                                        <p:tgtEl>
                                          <p:spTgt spid="26636"/>
                                        </p:tgtEl>
                                        <p:attrNameLst>
                                          <p:attrName>ppt_x</p:attrName>
                                        </p:attrNameLst>
                                      </p:cBhvr>
                                      <p:tavLst>
                                        <p:tav tm="0">
                                          <p:val>
                                            <p:strVal val="0-#ppt_w/2"/>
                                          </p:val>
                                        </p:tav>
                                        <p:tav tm="100000">
                                          <p:val>
                                            <p:strVal val="#ppt_x"/>
                                          </p:val>
                                        </p:tav>
                                      </p:tavLst>
                                    </p:anim>
                                    <p:anim calcmode="lin" valueType="num">
                                      <p:cBhvr additive="base">
                                        <p:cTn id="29" dur="500" fill="hold"/>
                                        <p:tgtEl>
                                          <p:spTgt spid="26636"/>
                                        </p:tgtEl>
                                        <p:attrNameLst>
                                          <p:attrName>ppt_y</p:attrName>
                                        </p:attrNameLst>
                                      </p:cBhvr>
                                      <p:tavLst>
                                        <p:tav tm="0">
                                          <p:val>
                                            <p:strVal val="#ppt_y"/>
                                          </p:val>
                                        </p:tav>
                                        <p:tav tm="100000">
                                          <p:val>
                                            <p:strVal val="#ppt_y"/>
                                          </p:val>
                                        </p:tav>
                                      </p:tavLst>
                                    </p:anim>
                                  </p:childTnLst>
                                </p:cTn>
                              </p:par>
                            </p:childTnLst>
                          </p:cTn>
                        </p:par>
                        <p:par>
                          <p:cTn id="30" fill="hold" nodeType="withGroup">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26637">
                                            <p:txEl>
                                              <p:pRg st="0" end="0"/>
                                            </p:txEl>
                                          </p:spTgt>
                                        </p:tgtEl>
                                        <p:attrNameLst>
                                          <p:attrName>style.visibility</p:attrName>
                                        </p:attrNameLst>
                                      </p:cBhvr>
                                      <p:to>
                                        <p:strVal val="visible"/>
                                      </p:to>
                                    </p:set>
                                    <p:anim calcmode="lin" valueType="num">
                                      <p:cBhvr additive="base">
                                        <p:cTn id="33" dur="500" fill="hold"/>
                                        <p:tgtEl>
                                          <p:spTgt spid="2663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37">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6637">
                                            <p:txEl>
                                              <p:pRg st="1" end="1"/>
                                            </p:txEl>
                                          </p:spTgt>
                                        </p:tgtEl>
                                        <p:attrNameLst>
                                          <p:attrName>style.visibility</p:attrName>
                                        </p:attrNameLst>
                                      </p:cBhvr>
                                      <p:to>
                                        <p:strVal val="visible"/>
                                      </p:to>
                                    </p:set>
                                    <p:anim calcmode="lin" valueType="num">
                                      <p:cBhvr additive="base">
                                        <p:cTn id="38" dur="500" fill="hold"/>
                                        <p:tgtEl>
                                          <p:spTgt spid="26637">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6637">
                                            <p:txEl>
                                              <p:pRg st="1" end="1"/>
                                            </p:txEl>
                                          </p:spTgt>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26637">
                                            <p:txEl>
                                              <p:pRg st="2" end="2"/>
                                            </p:txEl>
                                          </p:spTgt>
                                        </p:tgtEl>
                                        <p:attrNameLst>
                                          <p:attrName>style.visibility</p:attrName>
                                        </p:attrNameLst>
                                      </p:cBhvr>
                                      <p:to>
                                        <p:strVal val="visible"/>
                                      </p:to>
                                    </p:set>
                                    <p:anim calcmode="lin" valueType="num">
                                      <p:cBhvr additive="base">
                                        <p:cTn id="43" dur="500" fill="hold"/>
                                        <p:tgtEl>
                                          <p:spTgt spid="26637">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utoUpdateAnimBg="0"/>
      <p:bldP spid="26634" grpId="0" autoUpdateAnimBg="0"/>
      <p:bldP spid="26635" grpId="0" autoUpdateAnimBg="0"/>
      <p:bldP spid="26636" grpId="0" autoUpdateAnimBg="0"/>
      <p:bldP spid="26637" grpId="0" uiExpand="1" build="p" autoUpdateAnimBg="0"/>
      <p:bldP spid="16" grpId="0" animBg="1"/>
      <p:bldP spid="17" grpId="0" autoUpdateAnimBg="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19100" y="2286000"/>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Die letzten Aufgaben für den Wahlvorstand:</a:t>
            </a:r>
          </a:p>
        </p:txBody>
      </p:sp>
      <p:sp>
        <p:nvSpPr>
          <p:cNvPr id="35843" name="Text Box 3"/>
          <p:cNvSpPr txBox="1">
            <a:spLocks noChangeArrowheads="1"/>
          </p:cNvSpPr>
          <p:nvPr/>
        </p:nvSpPr>
        <p:spPr bwMode="auto">
          <a:xfrm>
            <a:off x="250825" y="3124200"/>
            <a:ext cx="8701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dirty="0"/>
              <a:t>1. </a:t>
            </a:r>
            <a:r>
              <a:rPr lang="de-DE" sz="2400" b="1" dirty="0"/>
              <a:t>Alle Wahlhelfer unterschreiben die Wahlniederschrift !!!</a:t>
            </a:r>
          </a:p>
        </p:txBody>
      </p:sp>
      <p:sp>
        <p:nvSpPr>
          <p:cNvPr id="35844" name="Text Box 4"/>
          <p:cNvSpPr txBox="1">
            <a:spLocks noChangeArrowheads="1"/>
          </p:cNvSpPr>
          <p:nvPr/>
        </p:nvSpPr>
        <p:spPr bwMode="auto">
          <a:xfrm>
            <a:off x="495300" y="3886200"/>
            <a:ext cx="81534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sz="1900"/>
              <a:t>2. 	Die gültigen, die ungültigen und die teilweise ungültigen Stimmzettel werden in den dafür vorgesehenen Umschlägen bzw. das Packpapier fest verpackt. Bitte verwenden Sie unbedingt die dafür vorgesehenen Umschläge und Aufkleber.</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E8424BC-664F-45E6-B10E-572450EEEF0E}" type="slidenum">
              <a:rPr lang="de-DE" smtClean="0"/>
              <a:pPr>
                <a:defRPr/>
              </a:pPr>
              <a:t>30</a:t>
            </a:fld>
            <a:endParaRPr lang="de-DE" dirty="0"/>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3" name="Gruppieren 1">
            <a:extLst>
              <a:ext uri="{FF2B5EF4-FFF2-40B4-BE49-F238E27FC236}">
                <a16:creationId xmlns:a16="http://schemas.microsoft.com/office/drawing/2014/main" id="{73A7EB5A-8EAF-47E0-8B9D-A08E51B7D25D}"/>
              </a:ext>
            </a:extLst>
          </p:cNvPr>
          <p:cNvGrpSpPr>
            <a:grpSpLocks/>
          </p:cNvGrpSpPr>
          <p:nvPr/>
        </p:nvGrpSpPr>
        <p:grpSpPr bwMode="auto">
          <a:xfrm>
            <a:off x="382588" y="197232"/>
            <a:ext cx="8569325" cy="1215643"/>
            <a:chOff x="383179" y="197258"/>
            <a:chExt cx="8568952" cy="1215518"/>
          </a:xfrm>
        </p:grpSpPr>
        <p:sp>
          <p:nvSpPr>
            <p:cNvPr id="14" name="Rectangle 6">
              <a:extLst>
                <a:ext uri="{FF2B5EF4-FFF2-40B4-BE49-F238E27FC236}">
                  <a16:creationId xmlns:a16="http://schemas.microsoft.com/office/drawing/2014/main" id="{4DE78906-2649-424A-8974-515388A8F984}"/>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5" name="Picture 14">
              <a:extLst>
                <a:ext uri="{FF2B5EF4-FFF2-40B4-BE49-F238E27FC236}">
                  <a16:creationId xmlns:a16="http://schemas.microsoft.com/office/drawing/2014/main" id="{053CD5A8-B58D-4238-A29A-441D8FEAE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rade Verbindung 12">
              <a:extLst>
                <a:ext uri="{FF2B5EF4-FFF2-40B4-BE49-F238E27FC236}">
                  <a16:creationId xmlns:a16="http://schemas.microsoft.com/office/drawing/2014/main" id="{B284CDB0-CE94-451A-B3AD-4E4FC1015C9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1+#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0-#ppt_w/2"/>
                                          </p:val>
                                        </p:tav>
                                        <p:tav tm="100000">
                                          <p:val>
                                            <p:strVal val="#ppt_x"/>
                                          </p:val>
                                        </p:tav>
                                      </p:tavLst>
                                    </p:anim>
                                    <p:anim calcmode="lin" valueType="num">
                                      <p:cBhvr additive="base">
                                        <p:cTn id="13" dur="500" fill="hold"/>
                                        <p:tgtEl>
                                          <p:spTgt spid="358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mph" presetSubtype="2" fill="hold" nodeType="afterEffect">
                                  <p:stCondLst>
                                    <p:cond delay="500"/>
                                  </p:stCondLst>
                                  <p:childTnLst>
                                    <p:animClr clrSpc="rgb" dir="cw">
                                      <p:cBhvr>
                                        <p:cTn id="16" dur="1500" fill="hold"/>
                                        <p:tgtEl>
                                          <p:spTgt spid="35843"/>
                                        </p:tgtEl>
                                        <p:attrNameLst>
                                          <p:attrName>fillcolor</p:attrName>
                                        </p:attrNameLst>
                                      </p:cBhvr>
                                      <p:to>
                                        <a:schemeClr val="accent2"/>
                                      </p:to>
                                    </p:animClr>
                                    <p:set>
                                      <p:cBhvr>
                                        <p:cTn id="17" dur="1500" fill="hold"/>
                                        <p:tgtEl>
                                          <p:spTgt spid="35843"/>
                                        </p:tgtEl>
                                        <p:attrNameLst>
                                          <p:attrName>fill.type</p:attrName>
                                        </p:attrNameLst>
                                      </p:cBhvr>
                                      <p:to>
                                        <p:strVal val="solid"/>
                                      </p:to>
                                    </p:set>
                                    <p:set>
                                      <p:cBhvr>
                                        <p:cTn id="18" dur="1500" fill="hold"/>
                                        <p:tgtEl>
                                          <p:spTgt spid="35843"/>
                                        </p:tgtEl>
                                        <p:attrNameLst>
                                          <p:attrName>fill.on</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5844"/>
                                        </p:tgtEl>
                                        <p:attrNameLst>
                                          <p:attrName>style.visibility</p:attrName>
                                        </p:attrNameLst>
                                      </p:cBhvr>
                                      <p:to>
                                        <p:strVal val="visible"/>
                                      </p:to>
                                    </p:set>
                                    <p:anim calcmode="lin" valueType="num">
                                      <p:cBhvr additive="base">
                                        <p:cTn id="23" dur="500" fill="hold"/>
                                        <p:tgtEl>
                                          <p:spTgt spid="35844"/>
                                        </p:tgtEl>
                                        <p:attrNameLst>
                                          <p:attrName>ppt_x</p:attrName>
                                        </p:attrNameLst>
                                      </p:cBhvr>
                                      <p:tavLst>
                                        <p:tav tm="0">
                                          <p:val>
                                            <p:strVal val="0-#ppt_w/2"/>
                                          </p:val>
                                        </p:tav>
                                        <p:tav tm="100000">
                                          <p:val>
                                            <p:strVal val="#ppt_x"/>
                                          </p:val>
                                        </p:tav>
                                      </p:tavLst>
                                    </p:anim>
                                    <p:anim calcmode="lin" valueType="num">
                                      <p:cBhvr additive="base">
                                        <p:cTn id="24" dur="500" fill="hold"/>
                                        <p:tgtEl>
                                          <p:spTgt spid="3584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utoUpdateAnimBg="0"/>
      <p:bldP spid="35844" grpId="0" autoUpdateAnimBg="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1576388"/>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War‘s das jetzt endlich ?</a:t>
            </a:r>
          </a:p>
        </p:txBody>
      </p:sp>
      <p:sp>
        <p:nvSpPr>
          <p:cNvPr id="31747" name="Text Box 3"/>
          <p:cNvSpPr txBox="1">
            <a:spLocks noChangeArrowheads="1"/>
          </p:cNvSpPr>
          <p:nvPr/>
        </p:nvSpPr>
        <p:spPr bwMode="auto">
          <a:xfrm>
            <a:off x="457200" y="1887538"/>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sz="1800" dirty="0"/>
              <a:t>Nachdem der Wahlraum wieder aufgeräumt und die Wahlurne </a:t>
            </a:r>
            <a:r>
              <a:rPr lang="de-DE" sz="1800" b="1" dirty="0"/>
              <a:t>verschlossen</a:t>
            </a:r>
            <a:r>
              <a:rPr lang="de-DE" sz="1800" dirty="0"/>
              <a:t> und beiseite gestellt wurde, können fast alle Mitglieder des Wahlvorstandes nach Hause oder zur nächsten Wahlparty gehen. Nur einer leider noch nicht: der Wahlvorsteher oder der Stellvertreter.</a:t>
            </a:r>
          </a:p>
        </p:txBody>
      </p:sp>
      <p:sp>
        <p:nvSpPr>
          <p:cNvPr id="29700" name="Rectangle 6"/>
          <p:cNvSpPr>
            <a:spLocks noChangeArrowheads="1"/>
          </p:cNvSpPr>
          <p:nvPr/>
        </p:nvSpPr>
        <p:spPr bwMode="auto">
          <a:xfrm>
            <a:off x="268605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29701" name="Picture 5" descr="G0126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81128"/>
            <a:ext cx="3048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7"/>
          <p:cNvSpPr txBox="1">
            <a:spLocks noChangeArrowheads="1"/>
          </p:cNvSpPr>
          <p:nvPr/>
        </p:nvSpPr>
        <p:spPr bwMode="auto">
          <a:xfrm>
            <a:off x="4192588" y="4724400"/>
            <a:ext cx="441325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a:spcBef>
                <a:spcPct val="50000"/>
              </a:spcBef>
            </a:pPr>
            <a:r>
              <a:rPr lang="de-DE" sz="1800" dirty="0"/>
              <a:t>Selbstverständlich können Sie die Urne auch abholen lassen. Der Wahlvorsteher muss dann jedoch telefonisch erreichbar bleiben, bis das ‚OK‘ aus dem Rathaus kommt.</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1A30198-090A-4B0A-85E0-9CF65CA43918}" type="slidenum">
              <a:rPr lang="de-DE" smtClean="0"/>
              <a:pPr>
                <a:defRPr/>
              </a:pPr>
              <a:t>31</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5" name="Text Box 3"/>
          <p:cNvSpPr txBox="1">
            <a:spLocks noChangeArrowheads="1"/>
          </p:cNvSpPr>
          <p:nvPr/>
        </p:nvSpPr>
        <p:spPr bwMode="auto">
          <a:xfrm>
            <a:off x="442664" y="3140968"/>
            <a:ext cx="830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sz="1800" dirty="0">
                <a:latin typeface="Arial" pitchFamily="34" charset="0"/>
                <a:cs typeface="Arial" pitchFamily="34" charset="0"/>
              </a:rPr>
              <a:t>Dieser bringt nun die Urne mit den ordentlich verpackten und gekennzeichneten Wahlunterlagen zur Poststelle des Rathauses. In der Cafeteria gibt er dann die Niederschrift ab, lässt sie prüfen und sich den Empfang auf der letzten Seite bestätigen, </a:t>
            </a:r>
            <a:r>
              <a:rPr lang="de-DE" sz="1800" b="1" u="sng" dirty="0"/>
              <a:t>ggf. ein Ausfahrticket für die Tiefgarage geben </a:t>
            </a:r>
            <a:r>
              <a:rPr lang="de-DE" sz="1800" dirty="0"/>
              <a:t>und kann nun auch nach Hause gehen – oder ebenfalls zur nächsten Wahlparty.</a:t>
            </a:r>
          </a:p>
        </p:txBody>
      </p:sp>
      <p:grpSp>
        <p:nvGrpSpPr>
          <p:cNvPr id="16" name="Gruppieren 1">
            <a:extLst>
              <a:ext uri="{FF2B5EF4-FFF2-40B4-BE49-F238E27FC236}">
                <a16:creationId xmlns:a16="http://schemas.microsoft.com/office/drawing/2014/main" id="{13F7B37D-A64F-4E9E-B6D1-F0A4D9EDFC5C}"/>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EF5596CF-E099-4006-9720-4BAFF302790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3AAB8C4A-0C32-42B0-A7D5-29B7F50445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6FD6F448-EEF2-4BFD-A29F-1E69246D6F8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500" fill="hold"/>
                                        <p:tgtEl>
                                          <p:spTgt spid="31750"/>
                                        </p:tgtEl>
                                        <p:attrNameLst>
                                          <p:attrName>ppt_x</p:attrName>
                                        </p:attrNameLst>
                                      </p:cBhvr>
                                      <p:tavLst>
                                        <p:tav tm="0">
                                          <p:val>
                                            <p:strVal val="1+#ppt_w/2"/>
                                          </p:val>
                                        </p:tav>
                                        <p:tav tm="100000">
                                          <p:val>
                                            <p:strVal val="#ppt_x"/>
                                          </p:val>
                                        </p:tav>
                                      </p:tavLst>
                                    </p:anim>
                                    <p:anim calcmode="lin" valueType="num">
                                      <p:cBhvr additive="base">
                                        <p:cTn id="20" dur="500" fill="hold"/>
                                        <p:tgtEl>
                                          <p:spTgt spid="3175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0" grpId="0"/>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3400" y="2997200"/>
            <a:ext cx="44196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Für den Wahltag war‘s das schon, jetzt aber noch ein paar Beispiele zu Vordrucken, der Gültigkeit von Stimmzetteln, Hinweisen, ...</a:t>
            </a:r>
          </a:p>
        </p:txBody>
      </p:sp>
      <p:pic>
        <p:nvPicPr>
          <p:cNvPr id="31747" name="Picture 3" descr="C:\WINNT\Profiles\Schmidtu\Anwendungsdaten\Microsoft\Media Catalog\Kopie (2) von G04190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2657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C8702A0-85C0-40EC-95A8-B4AD77879401}" type="slidenum">
              <a:rPr lang="de-DE" smtClean="0"/>
              <a:pPr>
                <a:defRPr/>
              </a:pPr>
              <a:t>32</a:t>
            </a:fld>
            <a:endParaRPr lang="de-DE"/>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2" name="Gruppieren 1">
            <a:extLst>
              <a:ext uri="{FF2B5EF4-FFF2-40B4-BE49-F238E27FC236}">
                <a16:creationId xmlns:a16="http://schemas.microsoft.com/office/drawing/2014/main" id="{08C5E9C0-1E2F-4CE0-9CBD-2ACCD021AE0A}"/>
              </a:ext>
            </a:extLst>
          </p:cNvPr>
          <p:cNvGrpSpPr>
            <a:grpSpLocks/>
          </p:cNvGrpSpPr>
          <p:nvPr/>
        </p:nvGrpSpPr>
        <p:grpSpPr bwMode="auto">
          <a:xfrm>
            <a:off x="382588" y="197232"/>
            <a:ext cx="8569325" cy="1215643"/>
            <a:chOff x="383179" y="197258"/>
            <a:chExt cx="8568952" cy="1215518"/>
          </a:xfrm>
        </p:grpSpPr>
        <p:sp>
          <p:nvSpPr>
            <p:cNvPr id="13" name="Rectangle 6">
              <a:extLst>
                <a:ext uri="{FF2B5EF4-FFF2-40B4-BE49-F238E27FC236}">
                  <a16:creationId xmlns:a16="http://schemas.microsoft.com/office/drawing/2014/main" id="{A9456DD3-124E-4E58-A4BC-AB8A030589F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4" name="Picture 14">
              <a:extLst>
                <a:ext uri="{FF2B5EF4-FFF2-40B4-BE49-F238E27FC236}">
                  <a16:creationId xmlns:a16="http://schemas.microsoft.com/office/drawing/2014/main" id="{CF7CC871-14A5-4884-89BE-00CEB9BDAD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Gerade Verbindung 12">
              <a:extLst>
                <a:ext uri="{FF2B5EF4-FFF2-40B4-BE49-F238E27FC236}">
                  <a16:creationId xmlns:a16="http://schemas.microsoft.com/office/drawing/2014/main" id="{9F157EEC-7320-4D7A-996E-2C63CA2125D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53" presetClass="entr" presetSubtype="16" fill="hold" nodeType="afterEffect">
                                  <p:stCondLst>
                                    <p:cond delay="500"/>
                                  </p:stCondLst>
                                  <p:childTnLst>
                                    <p:set>
                                      <p:cBhvr>
                                        <p:cTn id="11" dur="1" fill="hold">
                                          <p:stCondLst>
                                            <p:cond delay="0"/>
                                          </p:stCondLst>
                                        </p:cTn>
                                        <p:tgtEl>
                                          <p:spTgt spid="31747"/>
                                        </p:tgtEl>
                                        <p:attrNameLst>
                                          <p:attrName>style.visibility</p:attrName>
                                        </p:attrNameLst>
                                      </p:cBhvr>
                                      <p:to>
                                        <p:strVal val="visible"/>
                                      </p:to>
                                    </p:set>
                                    <p:anim calcmode="lin" valueType="num">
                                      <p:cBhvr>
                                        <p:cTn id="12" dur="1000" fill="hold"/>
                                        <p:tgtEl>
                                          <p:spTgt spid="31747"/>
                                        </p:tgtEl>
                                        <p:attrNameLst>
                                          <p:attrName>ppt_w</p:attrName>
                                        </p:attrNameLst>
                                      </p:cBhvr>
                                      <p:tavLst>
                                        <p:tav tm="0">
                                          <p:val>
                                            <p:fltVal val="0"/>
                                          </p:val>
                                        </p:tav>
                                        <p:tav tm="100000">
                                          <p:val>
                                            <p:strVal val="#ppt_w"/>
                                          </p:val>
                                        </p:tav>
                                      </p:tavLst>
                                    </p:anim>
                                    <p:anim calcmode="lin" valueType="num">
                                      <p:cBhvr>
                                        <p:cTn id="13" dur="1000" fill="hold"/>
                                        <p:tgtEl>
                                          <p:spTgt spid="31747"/>
                                        </p:tgtEl>
                                        <p:attrNameLst>
                                          <p:attrName>ppt_h</p:attrName>
                                        </p:attrNameLst>
                                      </p:cBhvr>
                                      <p:tavLst>
                                        <p:tav tm="0">
                                          <p:val>
                                            <p:fltVal val="0"/>
                                          </p:val>
                                        </p:tav>
                                        <p:tav tm="100000">
                                          <p:val>
                                            <p:strVal val="#ppt_h"/>
                                          </p:val>
                                        </p:tav>
                                      </p:tavLst>
                                    </p:anim>
                                    <p:animEffect transition="in" filter="fade">
                                      <p:cBhvr>
                                        <p:cTn id="14" dur="1000"/>
                                        <p:tgtEl>
                                          <p:spTgt spid="31747"/>
                                        </p:tgtEl>
                                      </p:cBhvr>
                                    </p:animEffect>
                                  </p:childTnLst>
                                </p:cTn>
                              </p:par>
                            </p:childTnLst>
                          </p:cTn>
                        </p:par>
                        <p:par>
                          <p:cTn id="15" fill="hold" nodeType="afterGroup">
                            <p:stCondLst>
                              <p:cond delay="2250"/>
                            </p:stCondLst>
                            <p:childTnLst>
                              <p:par>
                                <p:cTn id="16" presetID="3"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a:grpSpLocks/>
          </p:cNvGrpSpPr>
          <p:nvPr/>
        </p:nvGrpSpPr>
        <p:grpSpPr bwMode="auto">
          <a:xfrm>
            <a:off x="3211513" y="3575050"/>
            <a:ext cx="5602287" cy="2976563"/>
            <a:chOff x="3211513" y="3575050"/>
            <a:chExt cx="5602287" cy="2976563"/>
          </a:xfrm>
        </p:grpSpPr>
        <p:pic>
          <p:nvPicPr>
            <p:cNvPr id="31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3575050"/>
              <a:ext cx="5602287" cy="2976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6948488" y="5373688"/>
              <a:ext cx="863600" cy="28733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pic>
        <p:nvPicPr>
          <p:cNvPr id="32770"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288" y="2200149"/>
            <a:ext cx="2736850" cy="3995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links 1"/>
          <p:cNvSpPr/>
          <p:nvPr/>
        </p:nvSpPr>
        <p:spPr>
          <a:xfrm>
            <a:off x="2987675" y="1781175"/>
            <a:ext cx="5508625" cy="836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latin typeface="Arial" pitchFamily="34" charset="0"/>
                <a:cs typeface="Arial" pitchFamily="34" charset="0"/>
              </a:rPr>
              <a:t>Wahlschein – Papier, A4, weiß, Siegel</a:t>
            </a:r>
          </a:p>
        </p:txBody>
      </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5" name="Foliennummernplatzhalter 4"/>
          <p:cNvSpPr>
            <a:spLocks noGrp="1"/>
          </p:cNvSpPr>
          <p:nvPr>
            <p:ph type="sldNum" sz="quarter" idx="12"/>
          </p:nvPr>
        </p:nvSpPr>
        <p:spPr/>
        <p:txBody>
          <a:bodyPr/>
          <a:lstStyle/>
          <a:p>
            <a:pPr>
              <a:defRPr/>
            </a:pPr>
            <a:fld id="{EF2262ED-99D7-44AC-BA2C-DF43D8689D3F}" type="slidenum">
              <a:rPr lang="de-DE" smtClean="0"/>
              <a:pPr>
                <a:defRPr/>
              </a:pPr>
              <a:t>33</a:t>
            </a:fld>
            <a:endParaRPr lang="de-DE"/>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7" name="Textfeld 6"/>
          <p:cNvSpPr txBox="1">
            <a:spLocks noChangeArrowheads="1"/>
          </p:cNvSpPr>
          <p:nvPr/>
        </p:nvSpPr>
        <p:spPr bwMode="auto">
          <a:xfrm>
            <a:off x="755650" y="2565400"/>
            <a:ext cx="1644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dirty="0"/>
              <a:t>Was ist ein </a:t>
            </a:r>
          </a:p>
          <a:p>
            <a:endParaRPr lang="de-DE" dirty="0"/>
          </a:p>
          <a:p>
            <a:endParaRPr lang="de-DE" dirty="0"/>
          </a:p>
          <a:p>
            <a:r>
              <a:rPr lang="de-DE" dirty="0"/>
              <a:t>Wahlschein?</a:t>
            </a:r>
          </a:p>
        </p:txBody>
      </p:sp>
      <p:sp>
        <p:nvSpPr>
          <p:cNvPr id="9" name="Textfeld 8"/>
          <p:cNvSpPr txBox="1">
            <a:spLocks noChangeArrowheads="1"/>
          </p:cNvSpPr>
          <p:nvPr/>
        </p:nvSpPr>
        <p:spPr bwMode="auto">
          <a:xfrm>
            <a:off x="3886200" y="4865688"/>
            <a:ext cx="3554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a:t>Und was ist eine </a:t>
            </a:r>
          </a:p>
          <a:p>
            <a:endParaRPr lang="de-DE"/>
          </a:p>
          <a:p>
            <a:r>
              <a:rPr lang="de-DE"/>
              <a:t>Wahlbenachrichtigungskarte?</a:t>
            </a:r>
          </a:p>
        </p:txBody>
      </p:sp>
      <p:sp>
        <p:nvSpPr>
          <p:cNvPr id="4" name="Pfeil nach unten 3"/>
          <p:cNvSpPr/>
          <p:nvPr/>
        </p:nvSpPr>
        <p:spPr>
          <a:xfrm>
            <a:off x="3851275" y="2617788"/>
            <a:ext cx="4645025" cy="1098550"/>
          </a:xfrm>
          <a:prstGeom prst="downArrow">
            <a:avLst>
              <a:gd name="adj1" fmla="val 72768"/>
              <a:gd name="adj2" fmla="val 258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Wahlbenachrichtigung, Pappe, Postkarte, gelb bedruckt</a:t>
            </a:r>
          </a:p>
        </p:txBody>
      </p:sp>
      <p:grpSp>
        <p:nvGrpSpPr>
          <p:cNvPr id="17" name="Gruppieren 1">
            <a:extLst>
              <a:ext uri="{FF2B5EF4-FFF2-40B4-BE49-F238E27FC236}">
                <a16:creationId xmlns:a16="http://schemas.microsoft.com/office/drawing/2014/main" id="{A38E58C2-9EB3-4152-A630-9CDEC9A40519}"/>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9D8C8C5F-4753-4637-B556-E3E142AB3A78}"/>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DB486355-2BE2-43FB-9420-0F58C27B6A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28E293A0-62DC-43AA-AE90-912C72FD435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additive="base">
                                        <p:cTn id="11" dur="500" fill="hold"/>
                                        <p:tgtEl>
                                          <p:spTgt spid="32770"/>
                                        </p:tgtEl>
                                        <p:attrNameLst>
                                          <p:attrName>ppt_x</p:attrName>
                                        </p:attrNameLst>
                                      </p:cBhvr>
                                      <p:tavLst>
                                        <p:tav tm="0">
                                          <p:val>
                                            <p:strVal val="#ppt_x"/>
                                          </p:val>
                                        </p:tav>
                                        <p:tav tm="100000">
                                          <p:val>
                                            <p:strVal val="#ppt_x"/>
                                          </p:val>
                                        </p:tav>
                                      </p:tavLst>
                                    </p:anim>
                                    <p:anim calcmode="lin" valueType="num">
                                      <p:cBhvr additive="base">
                                        <p:cTn id="12" dur="500" fill="hold"/>
                                        <p:tgtEl>
                                          <p:spTgt spid="32770"/>
                                        </p:tgtEl>
                                        <p:attrNameLst>
                                          <p:attrName>ppt_y</p:attrName>
                                        </p:attrNameLst>
                                      </p:cBhvr>
                                      <p:tavLst>
                                        <p:tav tm="0">
                                          <p:val>
                                            <p:strVal val="1+#ppt_h/2"/>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nodeType="afterGroup">
                            <p:stCondLst>
                              <p:cond delay="500"/>
                            </p:stCondLst>
                            <p:childTnLst>
                              <p:par>
                                <p:cTn id="17" presetID="2" presetClass="entr" presetSubtype="2"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nodeType="afterGroup">
                            <p:stCondLst>
                              <p:cond delay="500"/>
                            </p:stCondLst>
                            <p:childTnLst>
                              <p:par>
                                <p:cTn id="35" presetID="2" presetClass="entr" presetSubtype="3" fill="hold" grpId="0" nodeType="after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7" grpId="0"/>
      <p:bldP spid="7" grpId="1"/>
      <p:bldP spid="9" grpId="0"/>
      <p:bldP spid="9" grpId="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uppieren 9"/>
          <p:cNvGrpSpPr/>
          <p:nvPr/>
        </p:nvGrpSpPr>
        <p:grpSpPr>
          <a:xfrm>
            <a:off x="858449" y="2276872"/>
            <a:ext cx="5651889" cy="4222750"/>
            <a:chOff x="858449" y="2276872"/>
            <a:chExt cx="5651889" cy="4222750"/>
          </a:xfrm>
        </p:grpSpPr>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49" y="2276872"/>
              <a:ext cx="5651889" cy="4222750"/>
            </a:xfrm>
            <a:prstGeom prst="rect">
              <a:avLst/>
            </a:prstGeom>
            <a:ln w="3175">
              <a:solidFill>
                <a:schemeClr val="tx1"/>
              </a:solidFill>
            </a:ln>
          </p:spPr>
        </p:pic>
        <p:pic>
          <p:nvPicPr>
            <p:cNvPr id="9" name="Grafik 8" descr="Bildschirmausschnit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1424" y="2296011"/>
              <a:ext cx="2795789" cy="572566"/>
            </a:xfrm>
            <a:prstGeom prst="rect">
              <a:avLst/>
            </a:prstGeom>
          </p:spPr>
        </p:pic>
      </p:grpSp>
      <p:sp>
        <p:nvSpPr>
          <p:cNvPr id="17" name="Rechtwinkliges Dreieck 16"/>
          <p:cNvSpPr/>
          <p:nvPr/>
        </p:nvSpPr>
        <p:spPr>
          <a:xfrm rot="10800000">
            <a:off x="6196807" y="2274168"/>
            <a:ext cx="311150" cy="369888"/>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Rechtwinkliges Dreieck 18"/>
          <p:cNvSpPr/>
          <p:nvPr/>
        </p:nvSpPr>
        <p:spPr>
          <a:xfrm rot="10800000">
            <a:off x="6196807" y="2276549"/>
            <a:ext cx="311150" cy="369888"/>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771" name="AutoShape 5"/>
          <p:cNvSpPr>
            <a:spLocks noChangeArrowheads="1"/>
          </p:cNvSpPr>
          <p:nvPr/>
        </p:nvSpPr>
        <p:spPr bwMode="auto">
          <a:xfrm>
            <a:off x="6624638" y="2095500"/>
            <a:ext cx="1524000" cy="381000"/>
          </a:xfrm>
          <a:prstGeom prst="leftArrow">
            <a:avLst>
              <a:gd name="adj1" fmla="val 50000"/>
              <a:gd name="adj2" fmla="val 10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72" name="Text Box 6"/>
          <p:cNvSpPr txBox="1">
            <a:spLocks noChangeArrowheads="1"/>
          </p:cNvSpPr>
          <p:nvPr/>
        </p:nvSpPr>
        <p:spPr bwMode="auto">
          <a:xfrm>
            <a:off x="6732588" y="2781300"/>
            <a:ext cx="1600200" cy="2554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b="1"/>
              <a:t>Oben rechts fehlt eine Ecke zum Anlegen einer Blinden-Schablone</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087E5A7C-8B1D-437D-A139-F949A7954C44}" type="slidenum">
              <a:rPr lang="de-DE" smtClean="0"/>
              <a:pPr>
                <a:defRPr/>
              </a:pPr>
              <a:t>34</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 name="Rechteck 4"/>
          <p:cNvSpPr/>
          <p:nvPr/>
        </p:nvSpPr>
        <p:spPr>
          <a:xfrm>
            <a:off x="6156176" y="2283172"/>
            <a:ext cx="311150"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175226" y="2280790"/>
            <a:ext cx="311150"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6175226" y="2283172"/>
            <a:ext cx="311150" cy="42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6182370" y="2278410"/>
            <a:ext cx="311150" cy="42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p:cNvGrpSpPr/>
          <p:nvPr/>
        </p:nvGrpSpPr>
        <p:grpSpPr>
          <a:xfrm>
            <a:off x="152400" y="1295400"/>
            <a:ext cx="8382000" cy="1343441"/>
            <a:chOff x="152400" y="1295400"/>
            <a:chExt cx="8382000" cy="1343441"/>
          </a:xfrm>
        </p:grpSpPr>
        <p:sp>
          <p:nvSpPr>
            <p:cNvPr id="32770" name="Rectangle 2"/>
            <p:cNvSpPr>
              <a:spLocks noChangeArrowheads="1"/>
            </p:cNvSpPr>
            <p:nvPr/>
          </p:nvSpPr>
          <p:spPr bwMode="auto">
            <a:xfrm>
              <a:off x="152400" y="1295400"/>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de-DE" sz="3600" b="1">
                  <a:solidFill>
                    <a:srgbClr val="FF0000"/>
                  </a:solidFill>
                </a:rPr>
                <a:t>Alle Stimmzettel sind beschädigt !</a:t>
              </a:r>
            </a:p>
          </p:txBody>
        </p:sp>
        <p:sp>
          <p:nvSpPr>
            <p:cNvPr id="7" name="Rechteck 6"/>
            <p:cNvSpPr/>
            <p:nvPr/>
          </p:nvSpPr>
          <p:spPr>
            <a:xfrm rot="19213654">
              <a:off x="6326703" y="2100593"/>
              <a:ext cx="294705" cy="53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
            <a:extLst>
              <a:ext uri="{FF2B5EF4-FFF2-40B4-BE49-F238E27FC236}">
                <a16:creationId xmlns:a16="http://schemas.microsoft.com/office/drawing/2014/main" id="{DAFE833F-175E-4C5E-8CB8-E7DFEC649118}"/>
              </a:ext>
            </a:extLst>
          </p:cNvPr>
          <p:cNvGrpSpPr>
            <a:grpSpLocks/>
          </p:cNvGrpSpPr>
          <p:nvPr/>
        </p:nvGrpSpPr>
        <p:grpSpPr bwMode="auto">
          <a:xfrm>
            <a:off x="382588" y="197232"/>
            <a:ext cx="8569325" cy="1215643"/>
            <a:chOff x="383179" y="197258"/>
            <a:chExt cx="8568952" cy="1215518"/>
          </a:xfrm>
        </p:grpSpPr>
        <p:sp>
          <p:nvSpPr>
            <p:cNvPr id="22" name="Rectangle 6">
              <a:extLst>
                <a:ext uri="{FF2B5EF4-FFF2-40B4-BE49-F238E27FC236}">
                  <a16:creationId xmlns:a16="http://schemas.microsoft.com/office/drawing/2014/main" id="{C17FDB6F-4601-4D33-B5CB-D5544D432B8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3" name="Picture 14">
              <a:extLst>
                <a:ext uri="{FF2B5EF4-FFF2-40B4-BE49-F238E27FC236}">
                  <a16:creationId xmlns:a16="http://schemas.microsoft.com/office/drawing/2014/main" id="{D5F82643-2BAF-47CD-A978-8CA35AB260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12">
              <a:extLst>
                <a:ext uri="{FF2B5EF4-FFF2-40B4-BE49-F238E27FC236}">
                  <a16:creationId xmlns:a16="http://schemas.microsoft.com/office/drawing/2014/main" id="{5B8FDC51-D8A1-498F-A08F-29A751757DB1}"/>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144462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122883" name="Object 3"/>
          <p:cNvGraphicFramePr>
            <a:graphicFrameLocks noChangeAspect="1"/>
          </p:cNvGraphicFramePr>
          <p:nvPr/>
        </p:nvGraphicFramePr>
        <p:xfrm>
          <a:off x="914400" y="1987550"/>
          <a:ext cx="6172200" cy="4425950"/>
        </p:xfrm>
        <a:graphic>
          <a:graphicData uri="http://schemas.openxmlformats.org/presentationml/2006/ole">
            <mc:AlternateContent xmlns:mc="http://schemas.openxmlformats.org/markup-compatibility/2006">
              <mc:Choice xmlns:v="urn:schemas-microsoft-com:vml" Requires="v">
                <p:oleObj spid="_x0000_s1052"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755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4" name="Text Box 4"/>
          <p:cNvSpPr txBox="1">
            <a:spLocks noChangeArrowheads="1"/>
          </p:cNvSpPr>
          <p:nvPr/>
        </p:nvSpPr>
        <p:spPr bwMode="auto">
          <a:xfrm>
            <a:off x="3124200" y="3578225"/>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dirty="0">
                <a:solidFill>
                  <a:srgbClr val="FF0000"/>
                </a:solidFill>
                <a:latin typeface="Comic Sans MS" pitchFamily="66" charset="0"/>
              </a:rPr>
              <a:t>x</a:t>
            </a:r>
          </a:p>
        </p:txBody>
      </p:sp>
      <p:sp>
        <p:nvSpPr>
          <p:cNvPr id="122885" name="Text Box 5"/>
          <p:cNvSpPr txBox="1">
            <a:spLocks noChangeArrowheads="1"/>
          </p:cNvSpPr>
          <p:nvPr/>
        </p:nvSpPr>
        <p:spPr bwMode="auto">
          <a:xfrm>
            <a:off x="3886200" y="3502025"/>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sp>
        <p:nvSpPr>
          <p:cNvPr id="122886" name="AutoShape 6"/>
          <p:cNvSpPr>
            <a:spLocks noChangeArrowheads="1"/>
          </p:cNvSpPr>
          <p:nvPr/>
        </p:nvSpPr>
        <p:spPr bwMode="auto">
          <a:xfrm>
            <a:off x="6248400" y="3197225"/>
            <a:ext cx="2590800" cy="1752600"/>
          </a:xfrm>
          <a:prstGeom prst="leftArrowCallout">
            <a:avLst>
              <a:gd name="adj1" fmla="val 25000"/>
              <a:gd name="adj2" fmla="val 25000"/>
              <a:gd name="adj3" fmla="val 24638"/>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So sieht eine</a:t>
            </a:r>
          </a:p>
          <a:p>
            <a:pPr algn="ctr" eaLnBrk="1" hangingPunct="1"/>
            <a:r>
              <a:rPr lang="de-DE"/>
              <a:t> normale, </a:t>
            </a:r>
          </a:p>
          <a:p>
            <a:pPr algn="ctr" eaLnBrk="1" hangingPunct="1"/>
            <a:r>
              <a:rPr lang="de-DE"/>
              <a:t>gültige </a:t>
            </a:r>
          </a:p>
          <a:p>
            <a:pPr algn="ctr" eaLnBrk="1" hangingPunct="1"/>
            <a:r>
              <a:rPr lang="de-DE"/>
              <a:t>Stimmabgabe </a:t>
            </a:r>
          </a:p>
          <a:p>
            <a:pPr algn="ctr" eaLnBrk="1" hangingPunct="1"/>
            <a:r>
              <a:rPr lang="de-DE"/>
              <a:t>aus.</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A9C82D69-3706-41A2-AAA1-A2A183FB60EA}" type="slidenum">
              <a:rPr lang="de-DE" smtClean="0"/>
              <a:pPr>
                <a:defRPr/>
              </a:pPr>
              <a:t>35</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75979900-1C65-453B-9CA4-5608CCC58D74}"/>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207B5F31-7AF8-4650-B78E-130A045D3BE4}"/>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A8D93A50-57AA-4D4A-994A-27887DECA0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A79B001A-CE97-4211-99FF-BFFA746D6BF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5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1+#ppt_w/2"/>
                                          </p:val>
                                        </p:tav>
                                        <p:tav tm="100000">
                                          <p:val>
                                            <p:strVal val="#ppt_x"/>
                                          </p:val>
                                        </p:tav>
                                      </p:tavLst>
                                    </p:anim>
                                    <p:anim calcmode="lin" valueType="num">
                                      <p:cBhvr additive="base">
                                        <p:cTn id="8" dur="500" fill="hold"/>
                                        <p:tgtEl>
                                          <p:spTgt spid="1228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53" presetClass="entr" presetSubtype="16" fill="hold" nodeType="afterEffect">
                                  <p:stCondLst>
                                    <p:cond delay="500"/>
                                  </p:stCondLst>
                                  <p:childTnLst>
                                    <p:set>
                                      <p:cBhvr>
                                        <p:cTn id="11" dur="1" fill="hold">
                                          <p:stCondLst>
                                            <p:cond delay="0"/>
                                          </p:stCondLst>
                                        </p:cTn>
                                        <p:tgtEl>
                                          <p:spTgt spid="122883"/>
                                        </p:tgtEl>
                                        <p:attrNameLst>
                                          <p:attrName>style.visibility</p:attrName>
                                        </p:attrNameLst>
                                      </p:cBhvr>
                                      <p:to>
                                        <p:strVal val="visible"/>
                                      </p:to>
                                    </p:set>
                                    <p:anim calcmode="lin" valueType="num">
                                      <p:cBhvr>
                                        <p:cTn id="12" dur="500" fill="hold"/>
                                        <p:tgtEl>
                                          <p:spTgt spid="122883"/>
                                        </p:tgtEl>
                                        <p:attrNameLst>
                                          <p:attrName>ppt_w</p:attrName>
                                        </p:attrNameLst>
                                      </p:cBhvr>
                                      <p:tavLst>
                                        <p:tav tm="0">
                                          <p:val>
                                            <p:fltVal val="0"/>
                                          </p:val>
                                        </p:tav>
                                        <p:tav tm="100000">
                                          <p:val>
                                            <p:strVal val="#ppt_w"/>
                                          </p:val>
                                        </p:tav>
                                      </p:tavLst>
                                    </p:anim>
                                    <p:anim calcmode="lin" valueType="num">
                                      <p:cBhvr>
                                        <p:cTn id="13" dur="500" fill="hold"/>
                                        <p:tgtEl>
                                          <p:spTgt spid="122883"/>
                                        </p:tgtEl>
                                        <p:attrNameLst>
                                          <p:attrName>ppt_h</p:attrName>
                                        </p:attrNameLst>
                                      </p:cBhvr>
                                      <p:tavLst>
                                        <p:tav tm="0">
                                          <p:val>
                                            <p:fltVal val="0"/>
                                          </p:val>
                                        </p:tav>
                                        <p:tav tm="100000">
                                          <p:val>
                                            <p:strVal val="#ppt_h"/>
                                          </p:val>
                                        </p:tav>
                                      </p:tavLst>
                                    </p:anim>
                                    <p:animEffect transition="in" filter="fade">
                                      <p:cBhvr>
                                        <p:cTn id="14" dur="500"/>
                                        <p:tgtEl>
                                          <p:spTgt spid="122883"/>
                                        </p:tgtEl>
                                      </p:cBhvr>
                                    </p:animEffect>
                                  </p:childTnLst>
                                </p:cTn>
                              </p:par>
                            </p:childTnLst>
                          </p:cTn>
                        </p:par>
                        <p:par>
                          <p:cTn id="15" fill="hold" nodeType="afterGroup">
                            <p:stCondLst>
                              <p:cond delay="1750"/>
                            </p:stCondLst>
                            <p:childTnLst>
                              <p:par>
                                <p:cTn id="16" presetID="4" presetClass="entr" presetSubtype="16" fill="hold" grpId="0" nodeType="afterEffect">
                                  <p:stCondLst>
                                    <p:cond delay="0"/>
                                  </p:stCondLst>
                                  <p:childTnLst>
                                    <p:set>
                                      <p:cBhvr>
                                        <p:cTn id="17" dur="1" fill="hold">
                                          <p:stCondLst>
                                            <p:cond delay="0"/>
                                          </p:stCondLst>
                                        </p:cTn>
                                        <p:tgtEl>
                                          <p:spTgt spid="122884"/>
                                        </p:tgtEl>
                                        <p:attrNameLst>
                                          <p:attrName>style.visibility</p:attrName>
                                        </p:attrNameLst>
                                      </p:cBhvr>
                                      <p:to>
                                        <p:strVal val="visible"/>
                                      </p:to>
                                    </p:set>
                                    <p:animEffect transition="in" filter="box(in)">
                                      <p:cBhvr>
                                        <p:cTn id="18" dur="500"/>
                                        <p:tgtEl>
                                          <p:spTgt spid="122884"/>
                                        </p:tgtEl>
                                      </p:cBhvr>
                                    </p:animEffect>
                                  </p:childTnLst>
                                </p:cTn>
                              </p:par>
                            </p:childTnLst>
                          </p:cTn>
                        </p:par>
                        <p:par>
                          <p:cTn id="19" fill="hold" nodeType="afterGroup">
                            <p:stCondLst>
                              <p:cond delay="2250"/>
                            </p:stCondLst>
                            <p:childTnLst>
                              <p:par>
                                <p:cTn id="20" presetID="4" presetClass="entr" presetSubtype="16" fill="hold" grpId="0" nodeType="afterEffect">
                                  <p:stCondLst>
                                    <p:cond delay="0"/>
                                  </p:stCondLst>
                                  <p:childTnLst>
                                    <p:set>
                                      <p:cBhvr>
                                        <p:cTn id="21" dur="1" fill="hold">
                                          <p:stCondLst>
                                            <p:cond delay="0"/>
                                          </p:stCondLst>
                                        </p:cTn>
                                        <p:tgtEl>
                                          <p:spTgt spid="122885"/>
                                        </p:tgtEl>
                                        <p:attrNameLst>
                                          <p:attrName>style.visibility</p:attrName>
                                        </p:attrNameLst>
                                      </p:cBhvr>
                                      <p:to>
                                        <p:strVal val="visible"/>
                                      </p:to>
                                    </p:set>
                                    <p:animEffect transition="in" filter="box(in)">
                                      <p:cBhvr>
                                        <p:cTn id="22" dur="500"/>
                                        <p:tgtEl>
                                          <p:spTgt spid="122885"/>
                                        </p:tgtEl>
                                      </p:cBhvr>
                                    </p:animEffect>
                                  </p:childTnLst>
                                </p:cTn>
                              </p:par>
                            </p:childTnLst>
                          </p:cTn>
                        </p:par>
                        <p:par>
                          <p:cTn id="23" fill="hold" nodeType="afterGroup">
                            <p:stCondLst>
                              <p:cond delay="2750"/>
                            </p:stCondLst>
                            <p:childTnLst>
                              <p:par>
                                <p:cTn id="24" presetID="15" presetClass="entr" presetSubtype="0" fill="hold" grpId="0" nodeType="afterEffect">
                                  <p:stCondLst>
                                    <p:cond delay="500"/>
                                  </p:stCondLst>
                                  <p:childTnLst>
                                    <p:set>
                                      <p:cBhvr>
                                        <p:cTn id="25" dur="1" fill="hold">
                                          <p:stCondLst>
                                            <p:cond delay="0"/>
                                          </p:stCondLst>
                                        </p:cTn>
                                        <p:tgtEl>
                                          <p:spTgt spid="122886"/>
                                        </p:tgtEl>
                                        <p:attrNameLst>
                                          <p:attrName>style.visibility</p:attrName>
                                        </p:attrNameLst>
                                      </p:cBhvr>
                                      <p:to>
                                        <p:strVal val="visible"/>
                                      </p:to>
                                    </p:set>
                                    <p:anim calcmode="lin" valueType="num">
                                      <p:cBhvr>
                                        <p:cTn id="26" dur="500" fill="hold"/>
                                        <p:tgtEl>
                                          <p:spTgt spid="122886"/>
                                        </p:tgtEl>
                                        <p:attrNameLst>
                                          <p:attrName>ppt_w</p:attrName>
                                        </p:attrNameLst>
                                      </p:cBhvr>
                                      <p:tavLst>
                                        <p:tav tm="0">
                                          <p:val>
                                            <p:fltVal val="0"/>
                                          </p:val>
                                        </p:tav>
                                        <p:tav tm="100000">
                                          <p:val>
                                            <p:strVal val="#ppt_w"/>
                                          </p:val>
                                        </p:tav>
                                      </p:tavLst>
                                    </p:anim>
                                    <p:anim calcmode="lin" valueType="num">
                                      <p:cBhvr>
                                        <p:cTn id="27" dur="500" fill="hold"/>
                                        <p:tgtEl>
                                          <p:spTgt spid="122886"/>
                                        </p:tgtEl>
                                        <p:attrNameLst>
                                          <p:attrName>ppt_h</p:attrName>
                                        </p:attrNameLst>
                                      </p:cBhvr>
                                      <p:tavLst>
                                        <p:tav tm="0">
                                          <p:val>
                                            <p:fltVal val="0"/>
                                          </p:val>
                                        </p:tav>
                                        <p:tav tm="100000">
                                          <p:val>
                                            <p:strVal val="#ppt_h"/>
                                          </p:val>
                                        </p:tav>
                                      </p:tavLst>
                                    </p:anim>
                                    <p:anim calcmode="lin" valueType="num">
                                      <p:cBhvr>
                                        <p:cTn id="28" dur="500" fill="hold"/>
                                        <p:tgtEl>
                                          <p:spTgt spid="122886"/>
                                        </p:tgtEl>
                                        <p:attrNameLst>
                                          <p:attrName>ppt_x</p:attrName>
                                        </p:attrNameLst>
                                      </p:cBhvr>
                                      <p:tavLst>
                                        <p:tav tm="0" fmla="#ppt_x+(cos(-2*pi*(1-$))*-#ppt_x-sin(-2*pi*(1-$))*(1-#ppt_y))*(1-$)">
                                          <p:val>
                                            <p:fltVal val="0"/>
                                          </p:val>
                                        </p:tav>
                                        <p:tav tm="100000">
                                          <p:val>
                                            <p:fltVal val="1"/>
                                          </p:val>
                                        </p:tav>
                                      </p:tavLst>
                                    </p:anim>
                                    <p:anim calcmode="lin" valueType="num">
                                      <p:cBhvr>
                                        <p:cTn id="29" dur="500" fill="hold"/>
                                        <p:tgtEl>
                                          <p:spTgt spid="122886"/>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3750"/>
                            </p:stCondLst>
                            <p:childTnLst>
                              <p:par>
                                <p:cTn id="31" presetID="3"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4" grpId="0" autoUpdateAnimBg="0"/>
      <p:bldP spid="122885" grpId="0" autoUpdateAnimBg="0"/>
      <p:bldP spid="122886" grpId="0" animBg="1" autoUpdateAnimBg="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1433513"/>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4819" name="Object 3"/>
          <p:cNvGraphicFramePr>
            <a:graphicFrameLocks noChangeAspect="1"/>
          </p:cNvGraphicFramePr>
          <p:nvPr/>
        </p:nvGraphicFramePr>
        <p:xfrm>
          <a:off x="914400" y="1976438"/>
          <a:ext cx="6172200" cy="4425950"/>
        </p:xfrm>
        <a:graphic>
          <a:graphicData uri="http://schemas.openxmlformats.org/presentationml/2006/ole">
            <mc:AlternateContent xmlns:mc="http://schemas.openxmlformats.org/markup-compatibility/2006">
              <mc:Choice xmlns:v="urn:schemas-microsoft-com:vml" Requires="v">
                <p:oleObj spid="_x0000_s2076"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76438"/>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Text Box 4"/>
          <p:cNvSpPr txBox="1">
            <a:spLocks noChangeArrowheads="1"/>
          </p:cNvSpPr>
          <p:nvPr/>
        </p:nvSpPr>
        <p:spPr bwMode="auto">
          <a:xfrm>
            <a:off x="2362200" y="5014913"/>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sp>
        <p:nvSpPr>
          <p:cNvPr id="35845" name="Text Box 5"/>
          <p:cNvSpPr txBox="1">
            <a:spLocks noChangeArrowheads="1"/>
          </p:cNvSpPr>
          <p:nvPr/>
        </p:nvSpPr>
        <p:spPr bwMode="auto">
          <a:xfrm>
            <a:off x="5562600" y="4786313"/>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sp>
        <p:nvSpPr>
          <p:cNvPr id="124934" name="AutoShape 6"/>
          <p:cNvSpPr>
            <a:spLocks noChangeArrowheads="1"/>
          </p:cNvSpPr>
          <p:nvPr/>
        </p:nvSpPr>
        <p:spPr bwMode="auto">
          <a:xfrm>
            <a:off x="6248400" y="4329113"/>
            <a:ext cx="2590800" cy="1752600"/>
          </a:xfrm>
          <a:prstGeom prst="leftArrowCallout">
            <a:avLst>
              <a:gd name="adj1" fmla="val 25000"/>
              <a:gd name="adj2" fmla="val 25000"/>
              <a:gd name="adj3" fmla="val 24638"/>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So sieht eine</a:t>
            </a:r>
          </a:p>
          <a:p>
            <a:pPr algn="ctr" eaLnBrk="1" hangingPunct="1"/>
            <a:r>
              <a:rPr lang="de-DE"/>
              <a:t> normale, </a:t>
            </a:r>
          </a:p>
          <a:p>
            <a:pPr algn="ctr" eaLnBrk="1" hangingPunct="1"/>
            <a:r>
              <a:rPr lang="de-DE"/>
              <a:t>gültige </a:t>
            </a:r>
          </a:p>
          <a:p>
            <a:pPr algn="ctr" eaLnBrk="1" hangingPunct="1"/>
            <a:r>
              <a:rPr lang="de-DE"/>
              <a:t>Stimmabgabe </a:t>
            </a:r>
          </a:p>
          <a:p>
            <a:pPr algn="ctr" eaLnBrk="1" hangingPunct="1"/>
            <a:r>
              <a:rPr lang="de-DE"/>
              <a:t>aus.</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A529497-D353-44BF-8A21-7F033E2152E8}" type="slidenum">
              <a:rPr lang="de-DE" smtClean="0"/>
              <a:pPr>
                <a:defRPr/>
              </a:pPr>
              <a:t>36</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CEB6DEB0-EC70-46DE-B216-9EFACF529260}"/>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C9D6307E-8064-4DA8-A1CA-BD23AE709F86}"/>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B046BBFA-6220-404C-B786-4DBC48387D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0572F92D-A169-4998-A030-25E0F66385C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500"/>
                                        <p:tgtEl>
                                          <p:spTgt spid="35844"/>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5845"/>
                                        </p:tgtEl>
                                        <p:attrNameLst>
                                          <p:attrName>style.visibility</p:attrName>
                                        </p:attrNameLst>
                                      </p:cBhvr>
                                      <p:to>
                                        <p:strVal val="visible"/>
                                      </p:to>
                                    </p:set>
                                    <p:animEffect transition="in" filter="circle(in)">
                                      <p:cBhvr>
                                        <p:cTn id="11" dur="500"/>
                                        <p:tgtEl>
                                          <p:spTgt spid="35845"/>
                                        </p:tgtEl>
                                      </p:cBhvr>
                                    </p:animEffect>
                                  </p:childTnLst>
                                </p:cTn>
                              </p:par>
                            </p:childTnLst>
                          </p:cTn>
                        </p:par>
                        <p:par>
                          <p:cTn id="12" fill="hold" nodeType="afterGroup">
                            <p:stCondLst>
                              <p:cond delay="1500"/>
                            </p:stCondLst>
                            <p:childTnLst>
                              <p:par>
                                <p:cTn id="13" presetID="2" presetClass="entr" presetSubtype="2" fill="hold" grpId="0" nodeType="afterEffect">
                                  <p:stCondLst>
                                    <p:cond delay="500"/>
                                  </p:stCondLst>
                                  <p:childTnLst>
                                    <p:set>
                                      <p:cBhvr>
                                        <p:cTn id="14" dur="1" fill="hold">
                                          <p:stCondLst>
                                            <p:cond delay="0"/>
                                          </p:stCondLst>
                                        </p:cTn>
                                        <p:tgtEl>
                                          <p:spTgt spid="124934"/>
                                        </p:tgtEl>
                                        <p:attrNameLst>
                                          <p:attrName>style.visibility</p:attrName>
                                        </p:attrNameLst>
                                      </p:cBhvr>
                                      <p:to>
                                        <p:strVal val="visible"/>
                                      </p:to>
                                    </p:set>
                                    <p:anim calcmode="lin" valueType="num">
                                      <p:cBhvr additive="base">
                                        <p:cTn id="15" dur="500" fill="hold"/>
                                        <p:tgtEl>
                                          <p:spTgt spid="124934"/>
                                        </p:tgtEl>
                                        <p:attrNameLst>
                                          <p:attrName>ppt_x</p:attrName>
                                        </p:attrNameLst>
                                      </p:cBhvr>
                                      <p:tavLst>
                                        <p:tav tm="0">
                                          <p:val>
                                            <p:strVal val="1+#ppt_w/2"/>
                                          </p:val>
                                        </p:tav>
                                        <p:tav tm="100000">
                                          <p:val>
                                            <p:strVal val="#ppt_x"/>
                                          </p:val>
                                        </p:tav>
                                      </p:tavLst>
                                    </p:anim>
                                    <p:anim calcmode="lin" valueType="num">
                                      <p:cBhvr additive="base">
                                        <p:cTn id="16" dur="500" fill="hold"/>
                                        <p:tgtEl>
                                          <p:spTgt spid="12493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124934"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143827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5843" name="Object 3"/>
          <p:cNvGraphicFramePr>
            <a:graphicFrameLocks noChangeAspect="1"/>
          </p:cNvGraphicFramePr>
          <p:nvPr/>
        </p:nvGraphicFramePr>
        <p:xfrm>
          <a:off x="914400" y="1981200"/>
          <a:ext cx="6172200" cy="4425950"/>
        </p:xfrm>
        <a:graphic>
          <a:graphicData uri="http://schemas.openxmlformats.org/presentationml/2006/ole">
            <mc:AlternateContent xmlns:mc="http://schemas.openxmlformats.org/markup-compatibility/2006">
              <mc:Choice xmlns:v="urn:schemas-microsoft-com:vml" Requires="v">
                <p:oleObj spid="_x0000_s3100"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120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Text Box 4"/>
          <p:cNvSpPr txBox="1">
            <a:spLocks noChangeArrowheads="1"/>
          </p:cNvSpPr>
          <p:nvPr/>
        </p:nvSpPr>
        <p:spPr bwMode="auto">
          <a:xfrm>
            <a:off x="2286000" y="296227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b="1" i="1">
                <a:solidFill>
                  <a:srgbClr val="FF0000"/>
                </a:solidFill>
                <a:latin typeface="Comic Sans MS" pitchFamily="66" charset="0"/>
              </a:rPr>
              <a:t>ja</a:t>
            </a:r>
          </a:p>
        </p:txBody>
      </p:sp>
      <p:sp>
        <p:nvSpPr>
          <p:cNvPr id="36869" name="Text Box 5"/>
          <p:cNvSpPr txBox="1">
            <a:spLocks noChangeArrowheads="1"/>
          </p:cNvSpPr>
          <p:nvPr/>
        </p:nvSpPr>
        <p:spPr bwMode="auto">
          <a:xfrm>
            <a:off x="5486400" y="349567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2400" b="1" i="1">
                <a:solidFill>
                  <a:srgbClr val="FF0000"/>
                </a:solidFill>
                <a:latin typeface="Comic Sans MS" pitchFamily="66" charset="0"/>
              </a:rPr>
              <a:t>ja</a:t>
            </a:r>
          </a:p>
        </p:txBody>
      </p:sp>
      <p:sp>
        <p:nvSpPr>
          <p:cNvPr id="126982" name="AutoShape 6"/>
          <p:cNvSpPr>
            <a:spLocks noChangeArrowheads="1"/>
          </p:cNvSpPr>
          <p:nvPr/>
        </p:nvSpPr>
        <p:spPr bwMode="auto">
          <a:xfrm>
            <a:off x="6248400" y="2657475"/>
            <a:ext cx="2590800" cy="1752600"/>
          </a:xfrm>
          <a:prstGeom prst="leftArrowCallout">
            <a:avLst>
              <a:gd name="adj1" fmla="val 25000"/>
              <a:gd name="adj2" fmla="val 25000"/>
              <a:gd name="adj3" fmla="val 24638"/>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Auch dies ist</a:t>
            </a:r>
          </a:p>
          <a:p>
            <a:pPr algn="ctr" eaLnBrk="1" hangingPunct="1"/>
            <a:r>
              <a:rPr lang="de-DE"/>
              <a:t>eine gültige </a:t>
            </a:r>
          </a:p>
          <a:p>
            <a:pPr algn="ctr" eaLnBrk="1" hangingPunct="1"/>
            <a:r>
              <a:rPr lang="de-DE"/>
              <a:t>Stimmabgabe </a:t>
            </a:r>
          </a:p>
          <a:p>
            <a:pPr algn="ctr" eaLnBrk="1" hangingPunct="1"/>
            <a:endParaRPr lang="de-DE"/>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1936579-7D4F-44B9-85DB-1BBFAA826F82}" type="slidenum">
              <a:rPr lang="de-DE" smtClean="0"/>
              <a:pPr>
                <a:defRPr/>
              </a:pPr>
              <a:t>37</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94617F58-0552-49F9-9B27-F8EC9EEBCDD4}"/>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03BEB023-BC5B-420E-A00A-953962F35CF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26E49089-403E-4932-85D1-EAD89EFB35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E0A4CDD1-9361-4597-AB75-470CCDA5343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6868"/>
                                        </p:tgtEl>
                                        <p:attrNameLst>
                                          <p:attrName>style.visibility</p:attrName>
                                        </p:attrNameLst>
                                      </p:cBhvr>
                                      <p:to>
                                        <p:strVal val="visible"/>
                                      </p:to>
                                    </p:set>
                                    <p:animEffect transition="in" filter="circle(in)">
                                      <p:cBhvr>
                                        <p:cTn id="7" dur="500"/>
                                        <p:tgtEl>
                                          <p:spTgt spid="36868"/>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6869"/>
                                        </p:tgtEl>
                                        <p:attrNameLst>
                                          <p:attrName>style.visibility</p:attrName>
                                        </p:attrNameLst>
                                      </p:cBhvr>
                                      <p:to>
                                        <p:strVal val="visible"/>
                                      </p:to>
                                    </p:set>
                                    <p:animEffect transition="in" filter="circle(in)">
                                      <p:cBhvr>
                                        <p:cTn id="11" dur="500"/>
                                        <p:tgtEl>
                                          <p:spTgt spid="36869"/>
                                        </p:tgtEl>
                                      </p:cBhvr>
                                    </p:animEffect>
                                  </p:childTnLst>
                                </p:cTn>
                              </p:par>
                            </p:childTnLst>
                          </p:cTn>
                        </p:par>
                        <p:par>
                          <p:cTn id="12" fill="hold" nodeType="afterGroup">
                            <p:stCondLst>
                              <p:cond delay="1500"/>
                            </p:stCondLst>
                            <p:childTnLst>
                              <p:par>
                                <p:cTn id="13" presetID="15" presetClass="entr" presetSubtype="0" fill="hold" grpId="0" nodeType="afterEffect">
                                  <p:stCondLst>
                                    <p:cond delay="250"/>
                                  </p:stCondLst>
                                  <p:childTnLst>
                                    <p:set>
                                      <p:cBhvr>
                                        <p:cTn id="14" dur="1" fill="hold">
                                          <p:stCondLst>
                                            <p:cond delay="0"/>
                                          </p:stCondLst>
                                        </p:cTn>
                                        <p:tgtEl>
                                          <p:spTgt spid="126982"/>
                                        </p:tgtEl>
                                        <p:attrNameLst>
                                          <p:attrName>style.visibility</p:attrName>
                                        </p:attrNameLst>
                                      </p:cBhvr>
                                      <p:to>
                                        <p:strVal val="visible"/>
                                      </p:to>
                                    </p:set>
                                    <p:anim calcmode="lin" valueType="num">
                                      <p:cBhvr>
                                        <p:cTn id="15" dur="1000" fill="hold"/>
                                        <p:tgtEl>
                                          <p:spTgt spid="126982"/>
                                        </p:tgtEl>
                                        <p:attrNameLst>
                                          <p:attrName>ppt_w</p:attrName>
                                        </p:attrNameLst>
                                      </p:cBhvr>
                                      <p:tavLst>
                                        <p:tav tm="0">
                                          <p:val>
                                            <p:fltVal val="0"/>
                                          </p:val>
                                        </p:tav>
                                        <p:tav tm="100000">
                                          <p:val>
                                            <p:strVal val="#ppt_w"/>
                                          </p:val>
                                        </p:tav>
                                      </p:tavLst>
                                    </p:anim>
                                    <p:anim calcmode="lin" valueType="num">
                                      <p:cBhvr>
                                        <p:cTn id="16" dur="1000" fill="hold"/>
                                        <p:tgtEl>
                                          <p:spTgt spid="126982"/>
                                        </p:tgtEl>
                                        <p:attrNameLst>
                                          <p:attrName>ppt_h</p:attrName>
                                        </p:attrNameLst>
                                      </p:cBhvr>
                                      <p:tavLst>
                                        <p:tav tm="0">
                                          <p:val>
                                            <p:fltVal val="0"/>
                                          </p:val>
                                        </p:tav>
                                        <p:tav tm="100000">
                                          <p:val>
                                            <p:strVal val="#ppt_h"/>
                                          </p:val>
                                        </p:tav>
                                      </p:tavLst>
                                    </p:anim>
                                    <p:anim calcmode="lin" valueType="num">
                                      <p:cBhvr>
                                        <p:cTn id="17" dur="1000" fill="hold"/>
                                        <p:tgtEl>
                                          <p:spTgt spid="12698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6982"/>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2750"/>
                            </p:stCondLst>
                            <p:childTnLst>
                              <p:par>
                                <p:cTn id="20" presetID="3"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126982" grpId="0" animBg="1" autoUpdateAnimBg="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1447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6867" name="Object 3"/>
          <p:cNvGraphicFramePr>
            <a:graphicFrameLocks noChangeAspect="1"/>
          </p:cNvGraphicFramePr>
          <p:nvPr/>
        </p:nvGraphicFramePr>
        <p:xfrm>
          <a:off x="914400" y="1990725"/>
          <a:ext cx="6172200" cy="4425950"/>
        </p:xfrm>
        <a:graphic>
          <a:graphicData uri="http://schemas.openxmlformats.org/presentationml/2006/ole">
            <mc:AlternateContent xmlns:mc="http://schemas.openxmlformats.org/markup-compatibility/2006">
              <mc:Choice xmlns:v="urn:schemas-microsoft-com:vml" Requires="v">
                <p:oleObj spid="_x0000_s4124"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90725"/>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4"/>
          <p:cNvSpPr txBox="1">
            <a:spLocks noChangeArrowheads="1"/>
          </p:cNvSpPr>
          <p:nvPr/>
        </p:nvSpPr>
        <p:spPr bwMode="auto">
          <a:xfrm>
            <a:off x="3200400" y="5867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a:solidFill>
                  <a:srgbClr val="FF0000"/>
                </a:solidFill>
                <a:latin typeface="Monotype Corsiva" pitchFamily="66" charset="0"/>
                <a:sym typeface="Wingdings" pitchFamily="2" charset="2"/>
              </a:rPr>
              <a:t></a:t>
            </a:r>
            <a:endParaRPr lang="de-DE" sz="3200" b="1">
              <a:solidFill>
                <a:srgbClr val="FF0000"/>
              </a:solidFill>
              <a:latin typeface="Monotype Corsiva" pitchFamily="66" charset="0"/>
            </a:endParaRPr>
          </a:p>
        </p:txBody>
      </p:sp>
      <p:sp>
        <p:nvSpPr>
          <p:cNvPr id="37893" name="Text Box 5"/>
          <p:cNvSpPr txBox="1">
            <a:spLocks noChangeArrowheads="1"/>
          </p:cNvSpPr>
          <p:nvPr/>
        </p:nvSpPr>
        <p:spPr bwMode="auto">
          <a:xfrm>
            <a:off x="3962400" y="5029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a:solidFill>
                  <a:srgbClr val="FF0000"/>
                </a:solidFill>
                <a:latin typeface="Monotype Corsiva" pitchFamily="66" charset="0"/>
                <a:sym typeface="Wingdings" pitchFamily="2" charset="2"/>
              </a:rPr>
              <a:t></a:t>
            </a:r>
            <a:endParaRPr lang="de-DE" sz="3200" b="1">
              <a:solidFill>
                <a:srgbClr val="FF0000"/>
              </a:solidFill>
              <a:latin typeface="Monotype Corsiva" pitchFamily="66" charset="0"/>
            </a:endParaRPr>
          </a:p>
        </p:txBody>
      </p:sp>
      <p:sp>
        <p:nvSpPr>
          <p:cNvPr id="129030" name="AutoShape 6"/>
          <p:cNvSpPr>
            <a:spLocks noChangeArrowheads="1"/>
          </p:cNvSpPr>
          <p:nvPr/>
        </p:nvSpPr>
        <p:spPr bwMode="auto">
          <a:xfrm>
            <a:off x="6248400" y="4953000"/>
            <a:ext cx="2590800" cy="1447800"/>
          </a:xfrm>
          <a:prstGeom prst="leftArrowCallout">
            <a:avLst>
              <a:gd name="adj1" fmla="val 25000"/>
              <a:gd name="adj2" fmla="val 25000"/>
              <a:gd name="adj3" fmla="val 29825"/>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Auch so sieht</a:t>
            </a:r>
          </a:p>
          <a:p>
            <a:pPr algn="ctr" eaLnBrk="1" hangingPunct="1"/>
            <a:r>
              <a:rPr lang="de-DE"/>
              <a:t>eine gültige </a:t>
            </a:r>
          </a:p>
          <a:p>
            <a:pPr algn="ctr" eaLnBrk="1" hangingPunct="1"/>
            <a:r>
              <a:rPr lang="de-DE"/>
              <a:t>Stimmabgabe </a:t>
            </a:r>
          </a:p>
          <a:p>
            <a:pPr algn="ctr" eaLnBrk="1" hangingPunct="1"/>
            <a:r>
              <a:rPr lang="de-DE"/>
              <a:t>aus.</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FA5CB31-A9B0-4210-BC45-82E7AB2B03EA}" type="slidenum">
              <a:rPr lang="de-DE" smtClean="0"/>
              <a:pPr>
                <a:defRPr/>
              </a:pPr>
              <a:t>38</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12DD6B1F-3D96-4ED0-AC20-C9D21FA4E5E6}"/>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6A632515-72F7-4956-9C1F-92FD0C5C41B8}"/>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C2141242-2811-44D6-A4D3-978A78FA2E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714525FC-2E5F-475D-A973-E121345FECD8}"/>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7892"/>
                                        </p:tgtEl>
                                        <p:attrNameLst>
                                          <p:attrName>style.visibility</p:attrName>
                                        </p:attrNameLst>
                                      </p:cBhvr>
                                      <p:to>
                                        <p:strVal val="visible"/>
                                      </p:to>
                                    </p:set>
                                    <p:animEffect transition="in" filter="circle(in)">
                                      <p:cBhvr>
                                        <p:cTn id="7" dur="500"/>
                                        <p:tgtEl>
                                          <p:spTgt spid="37892"/>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7893"/>
                                        </p:tgtEl>
                                        <p:attrNameLst>
                                          <p:attrName>style.visibility</p:attrName>
                                        </p:attrNameLst>
                                      </p:cBhvr>
                                      <p:to>
                                        <p:strVal val="visible"/>
                                      </p:to>
                                    </p:set>
                                    <p:animEffect transition="in" filter="circle(in)">
                                      <p:cBhvr>
                                        <p:cTn id="11" dur="500"/>
                                        <p:tgtEl>
                                          <p:spTgt spid="37893"/>
                                        </p:tgtEl>
                                      </p:cBhvr>
                                    </p:animEffect>
                                  </p:childTnLst>
                                </p:cTn>
                              </p:par>
                            </p:childTnLst>
                          </p:cTn>
                        </p:par>
                        <p:par>
                          <p:cTn id="12" fill="hold" nodeType="afterGroup">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29030"/>
                                        </p:tgtEl>
                                        <p:attrNameLst>
                                          <p:attrName>style.visibility</p:attrName>
                                        </p:attrNameLst>
                                      </p:cBhvr>
                                      <p:to>
                                        <p:strVal val="visible"/>
                                      </p:to>
                                    </p:set>
                                    <p:anim calcmode="lin" valueType="num">
                                      <p:cBhvr additive="base">
                                        <p:cTn id="15" dur="500" fill="hold"/>
                                        <p:tgtEl>
                                          <p:spTgt spid="129030"/>
                                        </p:tgtEl>
                                        <p:attrNameLst>
                                          <p:attrName>ppt_x</p:attrName>
                                        </p:attrNameLst>
                                      </p:cBhvr>
                                      <p:tavLst>
                                        <p:tav tm="0">
                                          <p:val>
                                            <p:strVal val="1+#ppt_w/2"/>
                                          </p:val>
                                        </p:tav>
                                        <p:tav tm="100000">
                                          <p:val>
                                            <p:strVal val="#ppt_x"/>
                                          </p:val>
                                        </p:tav>
                                      </p:tavLst>
                                    </p:anim>
                                    <p:anim calcmode="lin" valueType="num">
                                      <p:cBhvr additive="base">
                                        <p:cTn id="16" dur="500" fill="hold"/>
                                        <p:tgtEl>
                                          <p:spTgt spid="12903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129030"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1447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7891" name="Object 3"/>
          <p:cNvGraphicFramePr>
            <a:graphicFrameLocks noChangeAspect="1"/>
          </p:cNvGraphicFramePr>
          <p:nvPr/>
        </p:nvGraphicFramePr>
        <p:xfrm>
          <a:off x="914400" y="1990725"/>
          <a:ext cx="6172200" cy="4425950"/>
        </p:xfrm>
        <a:graphic>
          <a:graphicData uri="http://schemas.openxmlformats.org/presentationml/2006/ole">
            <mc:AlternateContent xmlns:mc="http://schemas.openxmlformats.org/markup-compatibility/2006">
              <mc:Choice xmlns:v="urn:schemas-microsoft-com:vml" Requires="v">
                <p:oleObj spid="_x0000_s5148"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90725"/>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3048000" y="35814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sym typeface="Wingdings" pitchFamily="2" charset="2"/>
              </a:rPr>
              <a:t>x</a:t>
            </a:r>
            <a:endParaRPr lang="de-DE" sz="3600" b="1" i="1">
              <a:solidFill>
                <a:srgbClr val="FF0000"/>
              </a:solidFill>
              <a:latin typeface="Comic Sans MS" pitchFamily="66" charset="0"/>
            </a:endParaRPr>
          </a:p>
        </p:txBody>
      </p:sp>
      <p:sp>
        <p:nvSpPr>
          <p:cNvPr id="38917" name="Text Box 5"/>
          <p:cNvSpPr txBox="1">
            <a:spLocks noChangeArrowheads="1"/>
          </p:cNvSpPr>
          <p:nvPr/>
        </p:nvSpPr>
        <p:spPr bwMode="auto">
          <a:xfrm>
            <a:off x="3886200" y="3581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200" b="1" i="1">
                <a:solidFill>
                  <a:srgbClr val="FF0000"/>
                </a:solidFill>
                <a:latin typeface="Comic Sans MS" pitchFamily="66" charset="0"/>
              </a:rPr>
              <a:t>x</a:t>
            </a:r>
          </a:p>
        </p:txBody>
      </p:sp>
      <p:sp>
        <p:nvSpPr>
          <p:cNvPr id="38918" name="Text Box 6"/>
          <p:cNvSpPr txBox="1">
            <a:spLocks noChangeArrowheads="1"/>
          </p:cNvSpPr>
          <p:nvPr/>
        </p:nvSpPr>
        <p:spPr bwMode="auto">
          <a:xfrm>
            <a:off x="3852863" y="3519488"/>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600" b="1">
                <a:solidFill>
                  <a:srgbClr val="008000"/>
                </a:solidFill>
                <a:latin typeface="Monotype Corsiva" pitchFamily="66" charset="0"/>
              </a:rPr>
              <a:t>//</a:t>
            </a:r>
          </a:p>
        </p:txBody>
      </p:sp>
      <p:sp>
        <p:nvSpPr>
          <p:cNvPr id="38919" name="Text Box 7"/>
          <p:cNvSpPr txBox="1">
            <a:spLocks noChangeArrowheads="1"/>
          </p:cNvSpPr>
          <p:nvPr/>
        </p:nvSpPr>
        <p:spPr bwMode="auto">
          <a:xfrm>
            <a:off x="3810000" y="41910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cxnSp>
        <p:nvCxnSpPr>
          <p:cNvPr id="131080" name="AutoShape 8"/>
          <p:cNvCxnSpPr>
            <a:cxnSpLocks noChangeShapeType="1"/>
          </p:cNvCxnSpPr>
          <p:nvPr/>
        </p:nvCxnSpPr>
        <p:spPr bwMode="auto">
          <a:xfrm rot="10800000">
            <a:off x="3352800" y="4222750"/>
            <a:ext cx="2438400" cy="958850"/>
          </a:xfrm>
          <a:prstGeom prst="bentConnector2">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81" name="AutoShape 9"/>
          <p:cNvCxnSpPr>
            <a:cxnSpLocks noChangeShapeType="1"/>
          </p:cNvCxnSpPr>
          <p:nvPr/>
        </p:nvCxnSpPr>
        <p:spPr bwMode="auto">
          <a:xfrm rot="10800000">
            <a:off x="4114800" y="4832350"/>
            <a:ext cx="1676400" cy="349250"/>
          </a:xfrm>
          <a:prstGeom prst="bentConnector2">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2" name="AutoShape 10"/>
          <p:cNvSpPr>
            <a:spLocks noChangeArrowheads="1"/>
          </p:cNvSpPr>
          <p:nvPr/>
        </p:nvSpPr>
        <p:spPr bwMode="auto">
          <a:xfrm>
            <a:off x="5867400" y="4267200"/>
            <a:ext cx="2971800" cy="1981200"/>
          </a:xfrm>
          <a:prstGeom prst="leftArrowCallout">
            <a:avLst>
              <a:gd name="adj1" fmla="val 25000"/>
              <a:gd name="adj2" fmla="val 25000"/>
              <a:gd name="adj3" fmla="val 25000"/>
              <a:gd name="adj4" fmla="val 66667"/>
            </a:avLst>
          </a:prstGeom>
          <a:solidFill>
            <a:srgbClr val="00FF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a:t>Auch dies ist</a:t>
            </a:r>
          </a:p>
          <a:p>
            <a:pPr eaLnBrk="1" hangingPunct="1"/>
            <a:r>
              <a:rPr lang="de-DE"/>
              <a:t>eine gültige </a:t>
            </a:r>
          </a:p>
          <a:p>
            <a:pPr eaLnBrk="1" hangingPunct="1"/>
            <a:r>
              <a:rPr lang="de-DE"/>
              <a:t>Stimmabgabe </a:t>
            </a:r>
          </a:p>
          <a:p>
            <a:pPr eaLnBrk="1" hangingPunct="1"/>
            <a:r>
              <a:rPr lang="de-DE"/>
              <a:t>(offen-</a:t>
            </a:r>
          </a:p>
          <a:p>
            <a:pPr eaLnBrk="1" hangingPunct="1"/>
            <a:r>
              <a:rPr lang="de-DE"/>
              <a:t>sichtliche</a:t>
            </a:r>
          </a:p>
          <a:p>
            <a:pPr eaLnBrk="1" hangingPunct="1"/>
            <a:r>
              <a:rPr lang="de-DE"/>
              <a:t>Korrektur)</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BC0FA4ED-EF72-4DED-A685-78E9CA6DAD6D}" type="slidenum">
              <a:rPr lang="de-DE" smtClean="0"/>
              <a:pPr>
                <a:defRPr/>
              </a:pPr>
              <a:t>39</a:t>
            </a:fld>
            <a:endParaRPr lang="de-DE"/>
          </a:p>
        </p:txBody>
      </p:sp>
      <p:sp>
        <p:nvSpPr>
          <p:cNvPr id="18"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9" name="Gruppieren 1">
            <a:extLst>
              <a:ext uri="{FF2B5EF4-FFF2-40B4-BE49-F238E27FC236}">
                <a16:creationId xmlns:a16="http://schemas.microsoft.com/office/drawing/2014/main" id="{37871F24-825F-4666-A725-467A005CE37B}"/>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3B61F467-B18B-4AA1-850D-60BAAFD0562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91B384CF-551F-47FC-A4FA-66BA0866C7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0A83956F-A3DB-45BA-8D4C-0BA67D44E8E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8916"/>
                                        </p:tgtEl>
                                        <p:attrNameLst>
                                          <p:attrName>style.visibility</p:attrName>
                                        </p:attrNameLst>
                                      </p:cBhvr>
                                      <p:to>
                                        <p:strVal val="visible"/>
                                      </p:to>
                                    </p:set>
                                    <p:animEffect transition="in" filter="circle(in)">
                                      <p:cBhvr>
                                        <p:cTn id="7" dur="500"/>
                                        <p:tgtEl>
                                          <p:spTgt spid="38916"/>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8917"/>
                                        </p:tgtEl>
                                        <p:attrNameLst>
                                          <p:attrName>style.visibility</p:attrName>
                                        </p:attrNameLst>
                                      </p:cBhvr>
                                      <p:to>
                                        <p:strVal val="visible"/>
                                      </p:to>
                                    </p:set>
                                    <p:animEffect transition="in" filter="circle(in)">
                                      <p:cBhvr>
                                        <p:cTn id="11" dur="500"/>
                                        <p:tgtEl>
                                          <p:spTgt spid="38917"/>
                                        </p:tgtEl>
                                      </p:cBhvr>
                                    </p:animEffect>
                                  </p:childTnLst>
                                </p:cTn>
                              </p:par>
                            </p:childTnLst>
                          </p:cTn>
                        </p:par>
                        <p:par>
                          <p:cTn id="12" fill="hold" nodeType="afterGroup">
                            <p:stCondLst>
                              <p:cond delay="1500"/>
                            </p:stCondLst>
                            <p:childTnLst>
                              <p:par>
                                <p:cTn id="13" presetID="6" presetClass="entr" presetSubtype="16" fill="hold" grpId="0" nodeType="afterEffect">
                                  <p:stCondLst>
                                    <p:cond delay="250"/>
                                  </p:stCondLst>
                                  <p:childTnLst>
                                    <p:set>
                                      <p:cBhvr>
                                        <p:cTn id="14" dur="1" fill="hold">
                                          <p:stCondLst>
                                            <p:cond delay="0"/>
                                          </p:stCondLst>
                                        </p:cTn>
                                        <p:tgtEl>
                                          <p:spTgt spid="38918"/>
                                        </p:tgtEl>
                                        <p:attrNameLst>
                                          <p:attrName>style.visibility</p:attrName>
                                        </p:attrNameLst>
                                      </p:cBhvr>
                                      <p:to>
                                        <p:strVal val="visible"/>
                                      </p:to>
                                    </p:set>
                                    <p:animEffect transition="in" filter="circle(in)">
                                      <p:cBhvr>
                                        <p:cTn id="15" dur="500"/>
                                        <p:tgtEl>
                                          <p:spTgt spid="38918"/>
                                        </p:tgtEl>
                                      </p:cBhvr>
                                    </p:animEffect>
                                  </p:childTnLst>
                                </p:cTn>
                              </p:par>
                            </p:childTnLst>
                          </p:cTn>
                        </p:par>
                        <p:par>
                          <p:cTn id="16" fill="hold" nodeType="afterGroup">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38919"/>
                                        </p:tgtEl>
                                        <p:attrNameLst>
                                          <p:attrName>style.visibility</p:attrName>
                                        </p:attrNameLst>
                                      </p:cBhvr>
                                      <p:to>
                                        <p:strVal val="visible"/>
                                      </p:to>
                                    </p:set>
                                    <p:animEffect transition="in" filter="circle(in)">
                                      <p:cBhvr>
                                        <p:cTn id="19" dur="500"/>
                                        <p:tgtEl>
                                          <p:spTgt spid="38919"/>
                                        </p:tgtEl>
                                      </p:cBhvr>
                                    </p:animEffect>
                                  </p:childTnLst>
                                </p:cTn>
                              </p:par>
                            </p:childTnLst>
                          </p:cTn>
                        </p:par>
                        <p:par>
                          <p:cTn id="20" fill="hold" nodeType="afterGroup">
                            <p:stCondLst>
                              <p:cond delay="2750"/>
                            </p:stCondLst>
                            <p:childTnLst>
                              <p:par>
                                <p:cTn id="21" presetID="2" presetClass="entr" presetSubtype="8" fill="hold" nodeType="afterEffect">
                                  <p:stCondLst>
                                    <p:cond delay="0"/>
                                  </p:stCondLst>
                                  <p:childTnLst>
                                    <p:set>
                                      <p:cBhvr>
                                        <p:cTn id="22" dur="1" fill="hold">
                                          <p:stCondLst>
                                            <p:cond delay="0"/>
                                          </p:stCondLst>
                                        </p:cTn>
                                        <p:tgtEl>
                                          <p:spTgt spid="131081"/>
                                        </p:tgtEl>
                                        <p:attrNameLst>
                                          <p:attrName>style.visibility</p:attrName>
                                        </p:attrNameLst>
                                      </p:cBhvr>
                                      <p:to>
                                        <p:strVal val="visible"/>
                                      </p:to>
                                    </p:set>
                                    <p:anim calcmode="lin" valueType="num">
                                      <p:cBhvr additive="base">
                                        <p:cTn id="23" dur="500" fill="hold"/>
                                        <p:tgtEl>
                                          <p:spTgt spid="131081"/>
                                        </p:tgtEl>
                                        <p:attrNameLst>
                                          <p:attrName>ppt_x</p:attrName>
                                        </p:attrNameLst>
                                      </p:cBhvr>
                                      <p:tavLst>
                                        <p:tav tm="0">
                                          <p:val>
                                            <p:strVal val="0-#ppt_w/2"/>
                                          </p:val>
                                        </p:tav>
                                        <p:tav tm="100000">
                                          <p:val>
                                            <p:strVal val="#ppt_x"/>
                                          </p:val>
                                        </p:tav>
                                      </p:tavLst>
                                    </p:anim>
                                    <p:anim calcmode="lin" valueType="num">
                                      <p:cBhvr additive="base">
                                        <p:cTn id="24" dur="500" fill="hold"/>
                                        <p:tgtEl>
                                          <p:spTgt spid="13108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250"/>
                            </p:stCondLst>
                            <p:childTnLst>
                              <p:par>
                                <p:cTn id="26" presetID="2" presetClass="entr" presetSubtype="8" fill="hold" nodeType="afterEffect">
                                  <p:stCondLst>
                                    <p:cond delay="0"/>
                                  </p:stCondLst>
                                  <p:childTnLst>
                                    <p:set>
                                      <p:cBhvr>
                                        <p:cTn id="27" dur="1" fill="hold">
                                          <p:stCondLst>
                                            <p:cond delay="0"/>
                                          </p:stCondLst>
                                        </p:cTn>
                                        <p:tgtEl>
                                          <p:spTgt spid="131080"/>
                                        </p:tgtEl>
                                        <p:attrNameLst>
                                          <p:attrName>style.visibility</p:attrName>
                                        </p:attrNameLst>
                                      </p:cBhvr>
                                      <p:to>
                                        <p:strVal val="visible"/>
                                      </p:to>
                                    </p:set>
                                    <p:anim calcmode="lin" valueType="num">
                                      <p:cBhvr additive="base">
                                        <p:cTn id="28" dur="250" fill="hold"/>
                                        <p:tgtEl>
                                          <p:spTgt spid="131080"/>
                                        </p:tgtEl>
                                        <p:attrNameLst>
                                          <p:attrName>ppt_x</p:attrName>
                                        </p:attrNameLst>
                                      </p:cBhvr>
                                      <p:tavLst>
                                        <p:tav tm="0">
                                          <p:val>
                                            <p:strVal val="0-#ppt_w/2"/>
                                          </p:val>
                                        </p:tav>
                                        <p:tav tm="100000">
                                          <p:val>
                                            <p:strVal val="#ppt_x"/>
                                          </p:val>
                                        </p:tav>
                                      </p:tavLst>
                                    </p:anim>
                                    <p:anim calcmode="lin" valueType="num">
                                      <p:cBhvr additive="base">
                                        <p:cTn id="29" dur="250" fill="hold"/>
                                        <p:tgtEl>
                                          <p:spTgt spid="131080"/>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31082"/>
                                        </p:tgtEl>
                                        <p:attrNameLst>
                                          <p:attrName>style.visibility</p:attrName>
                                        </p:attrNameLst>
                                      </p:cBhvr>
                                      <p:to>
                                        <p:strVal val="visible"/>
                                      </p:to>
                                    </p:set>
                                    <p:anim calcmode="lin" valueType="num">
                                      <p:cBhvr>
                                        <p:cTn id="33" dur="500" fill="hold"/>
                                        <p:tgtEl>
                                          <p:spTgt spid="131082"/>
                                        </p:tgtEl>
                                        <p:attrNameLst>
                                          <p:attrName>ppt_w</p:attrName>
                                        </p:attrNameLst>
                                      </p:cBhvr>
                                      <p:tavLst>
                                        <p:tav tm="0">
                                          <p:val>
                                            <p:fltVal val="0"/>
                                          </p:val>
                                        </p:tav>
                                        <p:tav tm="100000">
                                          <p:val>
                                            <p:strVal val="#ppt_w"/>
                                          </p:val>
                                        </p:tav>
                                      </p:tavLst>
                                    </p:anim>
                                    <p:anim calcmode="lin" valueType="num">
                                      <p:cBhvr>
                                        <p:cTn id="34" dur="500" fill="hold"/>
                                        <p:tgtEl>
                                          <p:spTgt spid="131082"/>
                                        </p:tgtEl>
                                        <p:attrNameLst>
                                          <p:attrName>ppt_h</p:attrName>
                                        </p:attrNameLst>
                                      </p:cBhvr>
                                      <p:tavLst>
                                        <p:tav tm="0">
                                          <p:val>
                                            <p:fltVal val="0"/>
                                          </p:val>
                                        </p:tav>
                                        <p:tav tm="100000">
                                          <p:val>
                                            <p:strVal val="#ppt_h"/>
                                          </p:val>
                                        </p:tav>
                                      </p:tavLst>
                                    </p:anim>
                                    <p:anim calcmode="lin" valueType="num">
                                      <p:cBhvr>
                                        <p:cTn id="35" dur="500" fill="hold"/>
                                        <p:tgtEl>
                                          <p:spTgt spid="131082"/>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131082"/>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P spid="38919" grpId="0"/>
      <p:bldP spid="131082" grpId="0" animBg="1" autoUpdateAnimBg="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CAB4B486-848D-4304-B454-42140AFAC5E8}" type="slidenum">
              <a:rPr lang="de-DE" smtClean="0"/>
              <a:pPr>
                <a:defRPr/>
              </a:pPr>
              <a:t>4</a:t>
            </a:fld>
            <a:endParaRPr lang="de-DE" dirty="0"/>
          </a:p>
        </p:txBody>
      </p:sp>
      <p:sp>
        <p:nvSpPr>
          <p:cNvPr id="8" name="Rectangle 1026"/>
          <p:cNvSpPr>
            <a:spLocks noChangeArrowheads="1"/>
          </p:cNvSpPr>
          <p:nvPr/>
        </p:nvSpPr>
        <p:spPr bwMode="auto">
          <a:xfrm>
            <a:off x="609600" y="16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9" name="Textfeld 3"/>
          <p:cNvSpPr txBox="1">
            <a:spLocks noChangeArrowheads="1"/>
          </p:cNvSpPr>
          <p:nvPr/>
        </p:nvSpPr>
        <p:spPr bwMode="auto">
          <a:xfrm>
            <a:off x="3597696" y="1700808"/>
            <a:ext cx="7239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1800" b="0" dirty="0">
                <a:latin typeface="Arial" pitchFamily="34" charset="0"/>
              </a:rPr>
              <a:t>...sorgt für die Umsetzung des Hygienekonzeptes:</a:t>
            </a:r>
          </a:p>
        </p:txBody>
      </p:sp>
      <p:sp>
        <p:nvSpPr>
          <p:cNvPr id="10" name="Textfeld 5"/>
          <p:cNvSpPr txBox="1">
            <a:spLocks noChangeArrowheads="1"/>
          </p:cNvSpPr>
          <p:nvPr/>
        </p:nvSpPr>
        <p:spPr bwMode="auto">
          <a:xfrm>
            <a:off x="451420" y="1988840"/>
            <a:ext cx="81305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Char char="-"/>
            </a:pPr>
            <a:r>
              <a:rPr kumimoji="0" lang="de-DE" altLang="de-DE" sz="1600" b="0" dirty="0">
                <a:latin typeface="Arial" pitchFamily="34" charset="0"/>
              </a:rPr>
              <a:t>Das Konzept finden Sie in den heute verteilten Unterlagen. Es handelt sich weitestgehend um Empfehlungen, um deren Umsetzung Sie gebeten werden.</a:t>
            </a:r>
          </a:p>
        </p:txBody>
      </p:sp>
      <p:sp>
        <p:nvSpPr>
          <p:cNvPr id="11" name="Textfeld 7"/>
          <p:cNvSpPr txBox="1">
            <a:spLocks noChangeArrowheads="1"/>
          </p:cNvSpPr>
          <p:nvPr/>
        </p:nvSpPr>
        <p:spPr bwMode="auto">
          <a:xfrm>
            <a:off x="451420" y="2996952"/>
            <a:ext cx="7962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Char char="-"/>
            </a:pPr>
            <a:r>
              <a:rPr kumimoji="0" lang="de-DE" altLang="de-DE" sz="1600" b="0" dirty="0">
                <a:latin typeface="Arial" pitchFamily="34" charset="0"/>
              </a:rPr>
              <a:t>Prüfen Sie, wo Sie Laufwege und Abstandsflächen markieren möchten und kleben Sie diese mit Markierungsband ab.</a:t>
            </a:r>
          </a:p>
        </p:txBody>
      </p:sp>
      <p:sp>
        <p:nvSpPr>
          <p:cNvPr id="12" name="Textfeld 8"/>
          <p:cNvSpPr txBox="1">
            <a:spLocks noChangeArrowheads="1"/>
          </p:cNvSpPr>
          <p:nvPr/>
        </p:nvSpPr>
        <p:spPr bwMode="auto">
          <a:xfrm>
            <a:off x="451419" y="2591232"/>
            <a:ext cx="85004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Verteilen Sie die FFP2-Masken an Ihre Wahlhelfer. Ebenso die Gesichtsschilder</a:t>
            </a:r>
            <a:r>
              <a:rPr kumimoji="0" lang="de-DE" altLang="de-DE" sz="1600" dirty="0">
                <a:latin typeface="Arial" pitchFamily="34" charset="0"/>
              </a:rPr>
              <a:t>.</a:t>
            </a:r>
          </a:p>
        </p:txBody>
      </p:sp>
      <p:sp>
        <p:nvSpPr>
          <p:cNvPr id="13" name="Textfeld 10"/>
          <p:cNvSpPr txBox="1">
            <a:spLocks noChangeArrowheads="1"/>
          </p:cNvSpPr>
          <p:nvPr/>
        </p:nvSpPr>
        <p:spPr bwMode="auto">
          <a:xfrm>
            <a:off x="451420" y="4221088"/>
            <a:ext cx="88011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ACHTUNG!!! Es besteht derzeit keine Verpflichtung zur Maskentragung. Sie erhalten</a:t>
            </a:r>
            <a:br>
              <a:rPr kumimoji="0" lang="de-DE" altLang="de-DE" sz="1600" b="0" dirty="0">
                <a:latin typeface="Arial" pitchFamily="34" charset="0"/>
              </a:rPr>
            </a:br>
            <a:r>
              <a:rPr kumimoji="0" lang="de-DE" altLang="de-DE" sz="1600" b="0" dirty="0">
                <a:latin typeface="Arial" pitchFamily="34" charset="0"/>
              </a:rPr>
              <a:t>zwar entsprechendes Material, jedem obliegt hier aber die Entscheidung selbst.</a:t>
            </a:r>
            <a:br>
              <a:rPr kumimoji="0" lang="de-DE" altLang="de-DE" sz="1600" b="0" dirty="0">
                <a:latin typeface="Arial" pitchFamily="34" charset="0"/>
              </a:rPr>
            </a:br>
            <a:r>
              <a:rPr kumimoji="0" lang="de-DE" altLang="de-DE" sz="1600" b="0" dirty="0">
                <a:latin typeface="Arial" pitchFamily="34" charset="0"/>
              </a:rPr>
              <a:t/>
            </a:r>
            <a:br>
              <a:rPr kumimoji="0" lang="de-DE" altLang="de-DE" sz="1600" b="0" dirty="0">
                <a:latin typeface="Arial" pitchFamily="34" charset="0"/>
              </a:rPr>
            </a:br>
            <a:r>
              <a:rPr kumimoji="0" lang="de-DE" altLang="de-DE" sz="1600" b="0" dirty="0">
                <a:latin typeface="Arial" pitchFamily="34" charset="0"/>
              </a:rPr>
              <a:t>Wir bitten Sie als Wahlvorstand jedoch um Eigenschutz!</a:t>
            </a:r>
            <a:endParaRPr kumimoji="0" lang="de-DE" altLang="de-DE" sz="1600" dirty="0">
              <a:latin typeface="Arial" pitchFamily="34" charset="0"/>
            </a:endParaRPr>
          </a:p>
        </p:txBody>
      </p:sp>
      <p:sp>
        <p:nvSpPr>
          <p:cNvPr id="14" name="Textfeld 10"/>
          <p:cNvSpPr txBox="1">
            <a:spLocks noChangeArrowheads="1"/>
          </p:cNvSpPr>
          <p:nvPr/>
        </p:nvSpPr>
        <p:spPr bwMode="auto">
          <a:xfrm>
            <a:off x="451420" y="3573016"/>
            <a:ext cx="8801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Nutzen Sie die Desinfektionsmittel nach Bedarf und rufen Sie rechtzeitig 870 an, </a:t>
            </a:r>
            <a:br>
              <a:rPr kumimoji="0" lang="de-DE" altLang="de-DE" sz="1600" b="0" dirty="0">
                <a:latin typeface="Arial" pitchFamily="34" charset="0"/>
              </a:rPr>
            </a:br>
            <a:r>
              <a:rPr kumimoji="0" lang="de-DE" altLang="de-DE" sz="1600" b="0" dirty="0">
                <a:latin typeface="Arial" pitchFamily="34" charset="0"/>
              </a:rPr>
              <a:t>falls der Vorrat zu Neige geht.</a:t>
            </a:r>
          </a:p>
        </p:txBody>
      </p:sp>
      <p:sp>
        <p:nvSpPr>
          <p:cNvPr id="16" name="Textfeld 8"/>
          <p:cNvSpPr txBox="1">
            <a:spLocks noChangeArrowheads="1"/>
          </p:cNvSpPr>
          <p:nvPr/>
        </p:nvSpPr>
        <p:spPr bwMode="auto">
          <a:xfrm>
            <a:off x="451420" y="5445224"/>
            <a:ext cx="8665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Geben sie an jede/n Wähler/in einen eigenen Kugelschreiber aus, die dann AUSNAHMSLOS mit nach Hause genommen werden!</a:t>
            </a:r>
          </a:p>
        </p:txBody>
      </p:sp>
      <p:grpSp>
        <p:nvGrpSpPr>
          <p:cNvPr id="15" name="Gruppieren 1">
            <a:extLst>
              <a:ext uri="{FF2B5EF4-FFF2-40B4-BE49-F238E27FC236}">
                <a16:creationId xmlns:a16="http://schemas.microsoft.com/office/drawing/2014/main" id="{934956C6-848F-46DF-85BF-33144E70BD2B}"/>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C3EC781F-E64C-4D84-896E-DAEDA93BAE8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98900F7E-FFC6-4EFB-822F-9838166D3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F5C51646-BA95-4FD9-B912-E49AB7CC91D7}"/>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373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P spid="14" grpId="0" autoUpdateAnimBg="0"/>
      <p:bldP spid="1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5240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8915" name="Object 3"/>
          <p:cNvGraphicFramePr>
            <a:graphicFrameLocks noChangeAspect="1"/>
          </p:cNvGraphicFramePr>
          <p:nvPr>
            <p:extLst>
              <p:ext uri="{D42A27DB-BD31-4B8C-83A1-F6EECF244321}">
                <p14:modId xmlns:p14="http://schemas.microsoft.com/office/powerpoint/2010/main" val="2429427038"/>
              </p:ext>
            </p:extLst>
          </p:nvPr>
        </p:nvGraphicFramePr>
        <p:xfrm>
          <a:off x="914400" y="2057689"/>
          <a:ext cx="6172200" cy="4425950"/>
        </p:xfrm>
        <a:graphic>
          <a:graphicData uri="http://schemas.openxmlformats.org/presentationml/2006/ole">
            <mc:AlternateContent xmlns:mc="http://schemas.openxmlformats.org/markup-compatibility/2006">
              <mc:Choice xmlns:v="urn:schemas-microsoft-com:vml" Requires="v">
                <p:oleObj spid="_x0000_s6172"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689"/>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1219200" y="22098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17" name="Text Box 5"/>
          <p:cNvSpPr txBox="1">
            <a:spLocks noChangeArrowheads="1"/>
          </p:cNvSpPr>
          <p:nvPr/>
        </p:nvSpPr>
        <p:spPr bwMode="auto">
          <a:xfrm>
            <a:off x="4953000" y="22860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18" name="Text Box 6"/>
          <p:cNvSpPr txBox="1">
            <a:spLocks noChangeArrowheads="1"/>
          </p:cNvSpPr>
          <p:nvPr/>
        </p:nvSpPr>
        <p:spPr bwMode="auto">
          <a:xfrm>
            <a:off x="1371600" y="28956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19" name="Text Box 7"/>
          <p:cNvSpPr txBox="1">
            <a:spLocks noChangeArrowheads="1"/>
          </p:cNvSpPr>
          <p:nvPr/>
        </p:nvSpPr>
        <p:spPr bwMode="auto">
          <a:xfrm>
            <a:off x="1219200" y="50292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0" name="Text Box 8"/>
          <p:cNvSpPr txBox="1">
            <a:spLocks noChangeArrowheads="1"/>
          </p:cNvSpPr>
          <p:nvPr/>
        </p:nvSpPr>
        <p:spPr bwMode="auto">
          <a:xfrm>
            <a:off x="5105400" y="29718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1" name="Text Box 9"/>
          <p:cNvSpPr txBox="1">
            <a:spLocks noChangeArrowheads="1"/>
          </p:cNvSpPr>
          <p:nvPr/>
        </p:nvSpPr>
        <p:spPr bwMode="auto">
          <a:xfrm>
            <a:off x="1295400" y="57912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2" name="Text Box 10"/>
          <p:cNvSpPr txBox="1">
            <a:spLocks noChangeArrowheads="1"/>
          </p:cNvSpPr>
          <p:nvPr/>
        </p:nvSpPr>
        <p:spPr bwMode="auto">
          <a:xfrm>
            <a:off x="5105400" y="44196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3" name="Text Box 11"/>
          <p:cNvSpPr txBox="1">
            <a:spLocks noChangeArrowheads="1"/>
          </p:cNvSpPr>
          <p:nvPr/>
        </p:nvSpPr>
        <p:spPr bwMode="auto">
          <a:xfrm>
            <a:off x="5029200" y="51054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133132" name="AutoShape 12"/>
          <p:cNvSpPr>
            <a:spLocks noChangeArrowheads="1"/>
          </p:cNvSpPr>
          <p:nvPr/>
        </p:nvSpPr>
        <p:spPr bwMode="auto">
          <a:xfrm>
            <a:off x="6172200" y="3200400"/>
            <a:ext cx="2590800" cy="1447800"/>
          </a:xfrm>
          <a:prstGeom prst="leftArrowCallout">
            <a:avLst>
              <a:gd name="adj1" fmla="val 25000"/>
              <a:gd name="adj2" fmla="val 25000"/>
              <a:gd name="adj3" fmla="val 29825"/>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Sogar dies ist</a:t>
            </a:r>
          </a:p>
          <a:p>
            <a:pPr algn="ctr" eaLnBrk="1" hangingPunct="1"/>
            <a:r>
              <a:rPr lang="de-DE"/>
              <a:t>eine gültige </a:t>
            </a:r>
          </a:p>
          <a:p>
            <a:pPr algn="ctr" eaLnBrk="1" hangingPunct="1"/>
            <a:r>
              <a:rPr lang="de-DE"/>
              <a:t>Stimmabgabe.</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F52AC039-B863-4463-8ED2-16DD254F7A74}" type="slidenum">
              <a:rPr lang="de-DE" smtClean="0"/>
              <a:pPr>
                <a:defRPr/>
              </a:pPr>
              <a:t>40</a:t>
            </a:fld>
            <a:endParaRPr lang="de-DE"/>
          </a:p>
        </p:txBody>
      </p:sp>
      <p:sp>
        <p:nvSpPr>
          <p:cNvPr id="20"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21" name="Gruppieren 1">
            <a:extLst>
              <a:ext uri="{FF2B5EF4-FFF2-40B4-BE49-F238E27FC236}">
                <a16:creationId xmlns:a16="http://schemas.microsoft.com/office/drawing/2014/main" id="{D337EEB8-7AA0-4EA6-AF32-116A8D9D9152}"/>
              </a:ext>
            </a:extLst>
          </p:cNvPr>
          <p:cNvGrpSpPr>
            <a:grpSpLocks/>
          </p:cNvGrpSpPr>
          <p:nvPr/>
        </p:nvGrpSpPr>
        <p:grpSpPr bwMode="auto">
          <a:xfrm>
            <a:off x="382588" y="197232"/>
            <a:ext cx="8569325" cy="1215643"/>
            <a:chOff x="383179" y="197258"/>
            <a:chExt cx="8568952" cy="1215518"/>
          </a:xfrm>
        </p:grpSpPr>
        <p:sp>
          <p:nvSpPr>
            <p:cNvPr id="22" name="Rectangle 6">
              <a:extLst>
                <a:ext uri="{FF2B5EF4-FFF2-40B4-BE49-F238E27FC236}">
                  <a16:creationId xmlns:a16="http://schemas.microsoft.com/office/drawing/2014/main" id="{BBF7A42C-0E7D-4C36-9858-A4CB6A09DE4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3" name="Picture 14">
              <a:extLst>
                <a:ext uri="{FF2B5EF4-FFF2-40B4-BE49-F238E27FC236}">
                  <a16:creationId xmlns:a16="http://schemas.microsoft.com/office/drawing/2014/main" id="{B3EF2DB9-F3F9-4986-9940-8B327DA7EA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12">
              <a:extLst>
                <a:ext uri="{FF2B5EF4-FFF2-40B4-BE49-F238E27FC236}">
                  <a16:creationId xmlns:a16="http://schemas.microsoft.com/office/drawing/2014/main" id="{50EC2096-8984-4FFA-BB4B-A99938823F2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33132"/>
                                        </p:tgtEl>
                                        <p:attrNameLst>
                                          <p:attrName>style.visibility</p:attrName>
                                        </p:attrNameLst>
                                      </p:cBhvr>
                                      <p:to>
                                        <p:strVal val="visible"/>
                                      </p:to>
                                    </p:set>
                                    <p:anim calcmode="lin" valueType="num">
                                      <p:cBhvr additive="base">
                                        <p:cTn id="7" dur="500" fill="hold"/>
                                        <p:tgtEl>
                                          <p:spTgt spid="133132"/>
                                        </p:tgtEl>
                                        <p:attrNameLst>
                                          <p:attrName>ppt_x</p:attrName>
                                        </p:attrNameLst>
                                      </p:cBhvr>
                                      <p:tavLst>
                                        <p:tav tm="0">
                                          <p:val>
                                            <p:strVal val="0-#ppt_w/2"/>
                                          </p:val>
                                        </p:tav>
                                        <p:tav tm="100000">
                                          <p:val>
                                            <p:strVal val="#ppt_x"/>
                                          </p:val>
                                        </p:tav>
                                      </p:tavLst>
                                    </p:anim>
                                    <p:anim calcmode="lin" valueType="num">
                                      <p:cBhvr additive="base">
                                        <p:cTn id="8" dur="500" fill="hold"/>
                                        <p:tgtEl>
                                          <p:spTgt spid="1331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3"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animBg="1" autoUpdateAnimBg="0"/>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53736" y="152082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135171" name="Object 3"/>
          <p:cNvGraphicFramePr>
            <a:graphicFrameLocks noChangeAspect="1"/>
          </p:cNvGraphicFramePr>
          <p:nvPr>
            <p:extLst>
              <p:ext uri="{D42A27DB-BD31-4B8C-83A1-F6EECF244321}">
                <p14:modId xmlns:p14="http://schemas.microsoft.com/office/powerpoint/2010/main" val="3448997758"/>
              </p:ext>
            </p:extLst>
          </p:nvPr>
        </p:nvGraphicFramePr>
        <p:xfrm>
          <a:off x="910936" y="2063750"/>
          <a:ext cx="6172200" cy="4425950"/>
        </p:xfrm>
        <a:graphic>
          <a:graphicData uri="http://schemas.openxmlformats.org/presentationml/2006/ole">
            <mc:AlternateContent xmlns:mc="http://schemas.openxmlformats.org/markup-compatibility/2006">
              <mc:Choice xmlns:v="urn:schemas-microsoft-com:vml" Requires="v">
                <p:oleObj spid="_x0000_s7196"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36" y="206375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6" name="AutoShape 8"/>
          <p:cNvSpPr>
            <a:spLocks noChangeArrowheads="1"/>
          </p:cNvSpPr>
          <p:nvPr/>
        </p:nvSpPr>
        <p:spPr bwMode="auto">
          <a:xfrm>
            <a:off x="6159500" y="3425825"/>
            <a:ext cx="2590800" cy="2362200"/>
          </a:xfrm>
          <a:prstGeom prst="leftArrowCallout">
            <a:avLst>
              <a:gd name="adj1" fmla="val 25000"/>
              <a:gd name="adj2" fmla="val 25000"/>
              <a:gd name="adj3" fmla="val 18280"/>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b="1" dirty="0">
                <a:solidFill>
                  <a:schemeClr val="bg1"/>
                </a:solidFill>
              </a:rPr>
              <a:t>Dies ist </a:t>
            </a:r>
          </a:p>
          <a:p>
            <a:pPr eaLnBrk="1" hangingPunct="1"/>
            <a:r>
              <a:rPr lang="de-DE" b="1" dirty="0">
                <a:solidFill>
                  <a:schemeClr val="bg1"/>
                </a:solidFill>
              </a:rPr>
              <a:t>natürlich</a:t>
            </a:r>
          </a:p>
          <a:p>
            <a:pPr eaLnBrk="1" hangingPunct="1"/>
            <a:r>
              <a:rPr lang="de-DE" b="1" dirty="0">
                <a:solidFill>
                  <a:schemeClr val="bg1"/>
                </a:solidFill>
              </a:rPr>
              <a:t>keine gültige </a:t>
            </a:r>
          </a:p>
          <a:p>
            <a:pPr eaLnBrk="1" hangingPunct="1"/>
            <a:r>
              <a:rPr lang="de-DE" b="1" dirty="0">
                <a:solidFill>
                  <a:schemeClr val="bg1"/>
                </a:solidFill>
              </a:rPr>
              <a:t>Stimmabgabe</a:t>
            </a:r>
            <a:br>
              <a:rPr lang="de-DE" b="1" dirty="0">
                <a:solidFill>
                  <a:schemeClr val="bg1"/>
                </a:solidFill>
              </a:rPr>
            </a:br>
            <a:r>
              <a:rPr lang="de-DE" b="1" dirty="0">
                <a:solidFill>
                  <a:schemeClr val="bg1"/>
                </a:solidFill>
              </a:rPr>
              <a:t>(keine Kenn-</a:t>
            </a:r>
            <a:br>
              <a:rPr lang="de-DE" b="1" dirty="0">
                <a:solidFill>
                  <a:schemeClr val="bg1"/>
                </a:solidFill>
              </a:rPr>
            </a:br>
            <a:r>
              <a:rPr lang="de-DE" b="1" dirty="0" err="1">
                <a:solidFill>
                  <a:schemeClr val="bg1"/>
                </a:solidFill>
              </a:rPr>
              <a:t>zeichnung</a:t>
            </a:r>
            <a:r>
              <a:rPr lang="de-DE" b="1" dirty="0">
                <a:solidFill>
                  <a:schemeClr val="bg1"/>
                </a:solidFill>
              </a:rPr>
              <a:t>).</a:t>
            </a:r>
          </a:p>
        </p:txBody>
      </p:sp>
      <p:sp>
        <p:nvSpPr>
          <p:cNvPr id="40965" name="Text Box 9"/>
          <p:cNvSpPr txBox="1">
            <a:spLocks noChangeArrowheads="1"/>
          </p:cNvSpPr>
          <p:nvPr/>
        </p:nvSpPr>
        <p:spPr bwMode="auto">
          <a:xfrm>
            <a:off x="7146925" y="1844675"/>
            <a:ext cx="1752600" cy="1384300"/>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p>
          <a:p>
            <a:pPr algn="ctr">
              <a:spcBef>
                <a:spcPct val="50000"/>
              </a:spcBef>
            </a:pPr>
            <a:r>
              <a:rPr lang="de-DE" sz="1600" b="1">
                <a:sym typeface="Wingdings" pitchFamily="2" charset="2"/>
              </a:rPr>
              <a:t> Urne</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4CD5E41-04DD-4177-A365-3FC64A88BEAF}" type="slidenum">
              <a:rPr lang="de-DE" smtClean="0"/>
              <a:pPr>
                <a:defRPr/>
              </a:pPr>
              <a:t>41</a:t>
            </a:fld>
            <a:endParaRPr lang="de-DE"/>
          </a:p>
        </p:txBody>
      </p:sp>
      <p:sp>
        <p:nvSpPr>
          <p:cNvPr id="12"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3" name="Gruppieren 1">
            <a:extLst>
              <a:ext uri="{FF2B5EF4-FFF2-40B4-BE49-F238E27FC236}">
                <a16:creationId xmlns:a16="http://schemas.microsoft.com/office/drawing/2014/main" id="{760D3977-B351-4926-92E4-26C7D7ED3371}"/>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5263BBE2-27F6-408A-9B8D-4A2ACCD54B21}"/>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404420DC-F518-4BDB-B55D-2006A948F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1927607F-EEA1-4ABD-BD6D-A0CF4427DF4F}"/>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1+#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5171"/>
                                        </p:tgtEl>
                                        <p:attrNameLst>
                                          <p:attrName>style.visibility</p:attrName>
                                        </p:attrNameLst>
                                      </p:cBhvr>
                                      <p:to>
                                        <p:strVal val="visible"/>
                                      </p:to>
                                    </p:set>
                                    <p:anim calcmode="lin" valueType="num">
                                      <p:cBhvr>
                                        <p:cTn id="12" dur="500" fill="hold"/>
                                        <p:tgtEl>
                                          <p:spTgt spid="135171"/>
                                        </p:tgtEl>
                                        <p:attrNameLst>
                                          <p:attrName>ppt_w</p:attrName>
                                        </p:attrNameLst>
                                      </p:cBhvr>
                                      <p:tavLst>
                                        <p:tav tm="0">
                                          <p:val>
                                            <p:fltVal val="0"/>
                                          </p:val>
                                        </p:tav>
                                        <p:tav tm="100000">
                                          <p:val>
                                            <p:strVal val="#ppt_w"/>
                                          </p:val>
                                        </p:tav>
                                      </p:tavLst>
                                    </p:anim>
                                    <p:anim calcmode="lin" valueType="num">
                                      <p:cBhvr>
                                        <p:cTn id="13" dur="500" fill="hold"/>
                                        <p:tgtEl>
                                          <p:spTgt spid="135171"/>
                                        </p:tgtEl>
                                        <p:attrNameLst>
                                          <p:attrName>ppt_h</p:attrName>
                                        </p:attrNameLst>
                                      </p:cBhvr>
                                      <p:tavLst>
                                        <p:tav tm="0">
                                          <p:val>
                                            <p:fltVal val="0"/>
                                          </p:val>
                                        </p:tav>
                                        <p:tav tm="100000">
                                          <p:val>
                                            <p:strVal val="#ppt_h"/>
                                          </p:val>
                                        </p:tav>
                                      </p:tavLst>
                                    </p:anim>
                                    <p:animEffect transition="in" filter="fade">
                                      <p:cBhvr>
                                        <p:cTn id="14" dur="500"/>
                                        <p:tgtEl>
                                          <p:spTgt spid="135171"/>
                                        </p:tgtEl>
                                      </p:cBhvr>
                                    </p:animEffect>
                                  </p:childTnLst>
                                </p:cTn>
                              </p:par>
                            </p:childTnLst>
                          </p:cTn>
                        </p:par>
                        <p:par>
                          <p:cTn id="15" fill="hold" nodeType="afterGroup">
                            <p:stCondLst>
                              <p:cond delay="1000"/>
                            </p:stCondLst>
                            <p:childTnLst>
                              <p:par>
                                <p:cTn id="16" presetID="15" presetClass="entr" presetSubtype="0" fill="hold" grpId="0" nodeType="afterEffect">
                                  <p:stCondLst>
                                    <p:cond delay="500"/>
                                  </p:stCondLst>
                                  <p:childTnLst>
                                    <p:set>
                                      <p:cBhvr>
                                        <p:cTn id="17" dur="1" fill="hold">
                                          <p:stCondLst>
                                            <p:cond delay="0"/>
                                          </p:stCondLst>
                                        </p:cTn>
                                        <p:tgtEl>
                                          <p:spTgt spid="135176"/>
                                        </p:tgtEl>
                                        <p:attrNameLst>
                                          <p:attrName>style.visibility</p:attrName>
                                        </p:attrNameLst>
                                      </p:cBhvr>
                                      <p:to>
                                        <p:strVal val="visible"/>
                                      </p:to>
                                    </p:set>
                                    <p:anim calcmode="lin" valueType="num">
                                      <p:cBhvr>
                                        <p:cTn id="18" dur="1000" fill="hold"/>
                                        <p:tgtEl>
                                          <p:spTgt spid="135176"/>
                                        </p:tgtEl>
                                        <p:attrNameLst>
                                          <p:attrName>ppt_w</p:attrName>
                                        </p:attrNameLst>
                                      </p:cBhvr>
                                      <p:tavLst>
                                        <p:tav tm="0">
                                          <p:val>
                                            <p:fltVal val="0"/>
                                          </p:val>
                                        </p:tav>
                                        <p:tav tm="100000">
                                          <p:val>
                                            <p:strVal val="#ppt_w"/>
                                          </p:val>
                                        </p:tav>
                                      </p:tavLst>
                                    </p:anim>
                                    <p:anim calcmode="lin" valueType="num">
                                      <p:cBhvr>
                                        <p:cTn id="19" dur="1000" fill="hold"/>
                                        <p:tgtEl>
                                          <p:spTgt spid="135176"/>
                                        </p:tgtEl>
                                        <p:attrNameLst>
                                          <p:attrName>ppt_h</p:attrName>
                                        </p:attrNameLst>
                                      </p:cBhvr>
                                      <p:tavLst>
                                        <p:tav tm="0">
                                          <p:val>
                                            <p:fltVal val="0"/>
                                          </p:val>
                                        </p:tav>
                                        <p:tav tm="100000">
                                          <p:val>
                                            <p:strVal val="#ppt_h"/>
                                          </p:val>
                                        </p:tav>
                                      </p:tavLst>
                                    </p:anim>
                                    <p:anim calcmode="lin" valueType="num">
                                      <p:cBhvr>
                                        <p:cTn id="20" dur="1000" fill="hold"/>
                                        <p:tgtEl>
                                          <p:spTgt spid="13517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35176"/>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500"/>
                            </p:stCondLst>
                            <p:childTnLst>
                              <p:par>
                                <p:cTn id="23" presetID="47" presetClass="entr" presetSubtype="0" fill="hold" grpId="0" nodeType="afterEffect">
                                  <p:stCondLst>
                                    <p:cond delay="250"/>
                                  </p:stCondLst>
                                  <p:childTnLst>
                                    <p:set>
                                      <p:cBhvr>
                                        <p:cTn id="24" dur="1" fill="hold">
                                          <p:stCondLst>
                                            <p:cond delay="0"/>
                                          </p:stCondLst>
                                        </p:cTn>
                                        <p:tgtEl>
                                          <p:spTgt spid="40965"/>
                                        </p:tgtEl>
                                        <p:attrNameLst>
                                          <p:attrName>style.visibility</p:attrName>
                                        </p:attrNameLst>
                                      </p:cBhvr>
                                      <p:to>
                                        <p:strVal val="visible"/>
                                      </p:to>
                                    </p:set>
                                    <p:animEffect transition="in" filter="fade">
                                      <p:cBhvr>
                                        <p:cTn id="25" dur="1000"/>
                                        <p:tgtEl>
                                          <p:spTgt spid="40965"/>
                                        </p:tgtEl>
                                      </p:cBhvr>
                                    </p:animEffect>
                                    <p:anim calcmode="lin" valueType="num">
                                      <p:cBhvr>
                                        <p:cTn id="26" dur="1000" fill="hold"/>
                                        <p:tgtEl>
                                          <p:spTgt spid="40965"/>
                                        </p:tgtEl>
                                        <p:attrNameLst>
                                          <p:attrName>ppt_x</p:attrName>
                                        </p:attrNameLst>
                                      </p:cBhvr>
                                      <p:tavLst>
                                        <p:tav tm="0">
                                          <p:val>
                                            <p:strVal val="#ppt_x"/>
                                          </p:val>
                                        </p:tav>
                                        <p:tav tm="100000">
                                          <p:val>
                                            <p:strVal val="#ppt_x"/>
                                          </p:val>
                                        </p:tav>
                                      </p:tavLst>
                                    </p:anim>
                                    <p:anim calcmode="lin" valueType="num">
                                      <p:cBhvr>
                                        <p:cTn id="27" dur="1000" fill="hold"/>
                                        <p:tgtEl>
                                          <p:spTgt spid="4096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750"/>
                            </p:stCondLst>
                            <p:childTnLst>
                              <p:par>
                                <p:cTn id="29" presetID="3"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6" grpId="0" animBg="1" autoUpdateAnimBg="0"/>
      <p:bldP spid="40965"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3736" y="152082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ungültig ?</a:t>
            </a:r>
          </a:p>
        </p:txBody>
      </p:sp>
      <p:graphicFrame>
        <p:nvGraphicFramePr>
          <p:cNvPr id="40963" name="Object 3"/>
          <p:cNvGraphicFramePr>
            <a:graphicFrameLocks noChangeAspect="1"/>
          </p:cNvGraphicFramePr>
          <p:nvPr>
            <p:extLst>
              <p:ext uri="{D42A27DB-BD31-4B8C-83A1-F6EECF244321}">
                <p14:modId xmlns:p14="http://schemas.microsoft.com/office/powerpoint/2010/main" val="1467444030"/>
              </p:ext>
            </p:extLst>
          </p:nvPr>
        </p:nvGraphicFramePr>
        <p:xfrm>
          <a:off x="910936" y="2063750"/>
          <a:ext cx="6172200" cy="4425950"/>
        </p:xfrm>
        <a:graphic>
          <a:graphicData uri="http://schemas.openxmlformats.org/presentationml/2006/ole">
            <mc:AlternateContent xmlns:mc="http://schemas.openxmlformats.org/markup-compatibility/2006">
              <mc:Choice xmlns:v="urn:schemas-microsoft-com:vml" Requires="v">
                <p:oleObj spid="_x0000_s8220"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36" y="206375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2" name="Text Box 4"/>
          <p:cNvSpPr txBox="1">
            <a:spLocks noChangeArrowheads="1"/>
          </p:cNvSpPr>
          <p:nvPr/>
        </p:nvSpPr>
        <p:spPr bwMode="auto">
          <a:xfrm>
            <a:off x="3187700" y="3654425"/>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135173" name="Text Box 5"/>
          <p:cNvSpPr txBox="1">
            <a:spLocks noChangeArrowheads="1"/>
          </p:cNvSpPr>
          <p:nvPr/>
        </p:nvSpPr>
        <p:spPr bwMode="auto">
          <a:xfrm>
            <a:off x="3873500" y="3654425"/>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135174" name="Text Box 6"/>
          <p:cNvSpPr txBox="1">
            <a:spLocks noChangeArrowheads="1"/>
          </p:cNvSpPr>
          <p:nvPr/>
        </p:nvSpPr>
        <p:spPr bwMode="auto">
          <a:xfrm>
            <a:off x="1282700" y="44926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a:solidFill>
                  <a:srgbClr val="FF0000"/>
                </a:solidFill>
                <a:latin typeface="Monotype Corsiva" pitchFamily="66" charset="0"/>
              </a:rPr>
              <a:t>ahles korubte Schmarozzer</a:t>
            </a:r>
          </a:p>
        </p:txBody>
      </p:sp>
      <p:cxnSp>
        <p:nvCxnSpPr>
          <p:cNvPr id="135175" name="AutoShape 7"/>
          <p:cNvCxnSpPr>
            <a:cxnSpLocks noChangeShapeType="1"/>
          </p:cNvCxnSpPr>
          <p:nvPr/>
        </p:nvCxnSpPr>
        <p:spPr bwMode="auto">
          <a:xfrm>
            <a:off x="3949700" y="4691063"/>
            <a:ext cx="3403600" cy="1096962"/>
          </a:xfrm>
          <a:prstGeom prst="bentConnector4">
            <a:avLst>
              <a:gd name="adj1" fmla="val 24625"/>
              <a:gd name="adj2" fmla="val 120838"/>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176" name="AutoShape 8"/>
          <p:cNvSpPr>
            <a:spLocks noChangeArrowheads="1"/>
          </p:cNvSpPr>
          <p:nvPr/>
        </p:nvSpPr>
        <p:spPr bwMode="auto">
          <a:xfrm>
            <a:off x="6159500" y="3425825"/>
            <a:ext cx="2590800" cy="2362200"/>
          </a:xfrm>
          <a:prstGeom prst="leftArrowCallout">
            <a:avLst>
              <a:gd name="adj1" fmla="val 25000"/>
              <a:gd name="adj2" fmla="val 25000"/>
              <a:gd name="adj3" fmla="val 18280"/>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b="1" dirty="0">
                <a:solidFill>
                  <a:schemeClr val="bg1"/>
                </a:solidFill>
              </a:rPr>
              <a:t>Dies ist </a:t>
            </a:r>
          </a:p>
          <a:p>
            <a:pPr eaLnBrk="1" hangingPunct="1"/>
            <a:r>
              <a:rPr lang="de-DE" b="1" dirty="0">
                <a:solidFill>
                  <a:schemeClr val="bg1"/>
                </a:solidFill>
              </a:rPr>
              <a:t>natürlich</a:t>
            </a:r>
          </a:p>
          <a:p>
            <a:pPr eaLnBrk="1" hangingPunct="1"/>
            <a:r>
              <a:rPr lang="de-DE" b="1" dirty="0">
                <a:solidFill>
                  <a:schemeClr val="bg1"/>
                </a:solidFill>
              </a:rPr>
              <a:t>keine gültige </a:t>
            </a:r>
          </a:p>
          <a:p>
            <a:pPr eaLnBrk="1" hangingPunct="1"/>
            <a:r>
              <a:rPr lang="de-DE" b="1" dirty="0">
                <a:solidFill>
                  <a:schemeClr val="bg1"/>
                </a:solidFill>
              </a:rPr>
              <a:t>Stimmabgabe</a:t>
            </a:r>
          </a:p>
          <a:p>
            <a:pPr eaLnBrk="1" hangingPunct="1"/>
            <a:r>
              <a:rPr lang="de-DE" b="1" dirty="0">
                <a:solidFill>
                  <a:schemeClr val="bg1"/>
                </a:solidFill>
              </a:rPr>
              <a:t>(Zusatz) </a:t>
            </a:r>
          </a:p>
        </p:txBody>
      </p:sp>
      <p:sp>
        <p:nvSpPr>
          <p:cNvPr id="41993" name="Text Box 9"/>
          <p:cNvSpPr txBox="1">
            <a:spLocks noChangeArrowheads="1"/>
          </p:cNvSpPr>
          <p:nvPr/>
        </p:nvSpPr>
        <p:spPr bwMode="auto">
          <a:xfrm>
            <a:off x="7167563" y="1978025"/>
            <a:ext cx="1752600" cy="1384300"/>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p>
          <a:p>
            <a:pPr algn="ctr">
              <a:spcBef>
                <a:spcPct val="50000"/>
              </a:spcBef>
            </a:pP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CCB1A18-A6ED-47B6-A334-BBC6CAAF6957}" type="slidenum">
              <a:rPr lang="de-DE" smtClean="0"/>
              <a:pPr>
                <a:defRPr/>
              </a:pPr>
              <a:t>42</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24DF21FF-C07B-4344-8B52-AA61F8800C02}"/>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08C90D66-CB67-46C0-A085-2622B500C678}"/>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D2814E1E-F703-4CA8-9ABD-F5FF1305FF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08CF989F-5385-48BE-8A4F-AF53E67C4723}"/>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250"/>
                                  </p:stCondLst>
                                  <p:childTnLst>
                                    <p:set>
                                      <p:cBhvr>
                                        <p:cTn id="6" dur="1" fill="hold">
                                          <p:stCondLst>
                                            <p:cond delay="0"/>
                                          </p:stCondLst>
                                        </p:cTn>
                                        <p:tgtEl>
                                          <p:spTgt spid="135172"/>
                                        </p:tgtEl>
                                        <p:attrNameLst>
                                          <p:attrName>style.visibility</p:attrName>
                                        </p:attrNameLst>
                                      </p:cBhvr>
                                      <p:to>
                                        <p:strVal val="visible"/>
                                      </p:to>
                                    </p:set>
                                    <p:animEffect transition="in" filter="box(in)">
                                      <p:cBhvr>
                                        <p:cTn id="7" dur="500"/>
                                        <p:tgtEl>
                                          <p:spTgt spid="135172"/>
                                        </p:tgtEl>
                                      </p:cBhvr>
                                    </p:animEffect>
                                  </p:childTnLst>
                                </p:cTn>
                              </p:par>
                            </p:childTnLst>
                          </p:cTn>
                        </p:par>
                        <p:par>
                          <p:cTn id="8" fill="hold" nodeType="afterGroup">
                            <p:stCondLst>
                              <p:cond delay="750"/>
                            </p:stCondLst>
                            <p:childTnLst>
                              <p:par>
                                <p:cTn id="9" presetID="4" presetClass="entr" presetSubtype="16" fill="hold" grpId="0" nodeType="afterEffect">
                                  <p:stCondLst>
                                    <p:cond delay="0"/>
                                  </p:stCondLst>
                                  <p:childTnLst>
                                    <p:set>
                                      <p:cBhvr>
                                        <p:cTn id="10" dur="1" fill="hold">
                                          <p:stCondLst>
                                            <p:cond delay="0"/>
                                          </p:stCondLst>
                                        </p:cTn>
                                        <p:tgtEl>
                                          <p:spTgt spid="135173"/>
                                        </p:tgtEl>
                                        <p:attrNameLst>
                                          <p:attrName>style.visibility</p:attrName>
                                        </p:attrNameLst>
                                      </p:cBhvr>
                                      <p:to>
                                        <p:strVal val="visible"/>
                                      </p:to>
                                    </p:set>
                                    <p:animEffect transition="in" filter="box(in)">
                                      <p:cBhvr>
                                        <p:cTn id="11" dur="500"/>
                                        <p:tgtEl>
                                          <p:spTgt spid="135173"/>
                                        </p:tgtEl>
                                      </p:cBhvr>
                                    </p:animEffect>
                                  </p:childTnLst>
                                </p:cTn>
                              </p:par>
                            </p:childTnLst>
                          </p:cTn>
                        </p:par>
                        <p:par>
                          <p:cTn id="12" fill="hold" nodeType="afterGroup">
                            <p:stCondLst>
                              <p:cond delay="1250"/>
                            </p:stCondLst>
                            <p:childTnLst>
                              <p:par>
                                <p:cTn id="13" presetID="6" presetClass="entr" presetSubtype="16" fill="hold" grpId="0" nodeType="afterEffect">
                                  <p:stCondLst>
                                    <p:cond delay="500"/>
                                  </p:stCondLst>
                                  <p:childTnLst>
                                    <p:set>
                                      <p:cBhvr>
                                        <p:cTn id="14" dur="1" fill="hold">
                                          <p:stCondLst>
                                            <p:cond delay="0"/>
                                          </p:stCondLst>
                                        </p:cTn>
                                        <p:tgtEl>
                                          <p:spTgt spid="135174"/>
                                        </p:tgtEl>
                                        <p:attrNameLst>
                                          <p:attrName>style.visibility</p:attrName>
                                        </p:attrNameLst>
                                      </p:cBhvr>
                                      <p:to>
                                        <p:strVal val="visible"/>
                                      </p:to>
                                    </p:set>
                                    <p:animEffect transition="in" filter="circle(in)">
                                      <p:cBhvr>
                                        <p:cTn id="15" dur="1000"/>
                                        <p:tgtEl>
                                          <p:spTgt spid="135174"/>
                                        </p:tgtEl>
                                      </p:cBhvr>
                                    </p:animEffect>
                                  </p:childTnLst>
                                </p:cTn>
                              </p:par>
                            </p:childTnLst>
                          </p:cTn>
                        </p:par>
                        <p:par>
                          <p:cTn id="16" fill="hold" nodeType="afterGroup">
                            <p:stCondLst>
                              <p:cond delay="2750"/>
                            </p:stCondLst>
                            <p:childTnLst>
                              <p:par>
                                <p:cTn id="17" presetID="15" presetClass="entr" presetSubtype="0" fill="hold" grpId="0" nodeType="afterEffect">
                                  <p:stCondLst>
                                    <p:cond delay="500"/>
                                  </p:stCondLst>
                                  <p:childTnLst>
                                    <p:set>
                                      <p:cBhvr>
                                        <p:cTn id="18" dur="1" fill="hold">
                                          <p:stCondLst>
                                            <p:cond delay="0"/>
                                          </p:stCondLst>
                                        </p:cTn>
                                        <p:tgtEl>
                                          <p:spTgt spid="135176"/>
                                        </p:tgtEl>
                                        <p:attrNameLst>
                                          <p:attrName>style.visibility</p:attrName>
                                        </p:attrNameLst>
                                      </p:cBhvr>
                                      <p:to>
                                        <p:strVal val="visible"/>
                                      </p:to>
                                    </p:set>
                                    <p:anim calcmode="lin" valueType="num">
                                      <p:cBhvr>
                                        <p:cTn id="19" dur="1000" fill="hold"/>
                                        <p:tgtEl>
                                          <p:spTgt spid="135176"/>
                                        </p:tgtEl>
                                        <p:attrNameLst>
                                          <p:attrName>ppt_w</p:attrName>
                                        </p:attrNameLst>
                                      </p:cBhvr>
                                      <p:tavLst>
                                        <p:tav tm="0">
                                          <p:val>
                                            <p:fltVal val="0"/>
                                          </p:val>
                                        </p:tav>
                                        <p:tav tm="100000">
                                          <p:val>
                                            <p:strVal val="#ppt_w"/>
                                          </p:val>
                                        </p:tav>
                                      </p:tavLst>
                                    </p:anim>
                                    <p:anim calcmode="lin" valueType="num">
                                      <p:cBhvr>
                                        <p:cTn id="20" dur="1000" fill="hold"/>
                                        <p:tgtEl>
                                          <p:spTgt spid="135176"/>
                                        </p:tgtEl>
                                        <p:attrNameLst>
                                          <p:attrName>ppt_h</p:attrName>
                                        </p:attrNameLst>
                                      </p:cBhvr>
                                      <p:tavLst>
                                        <p:tav tm="0">
                                          <p:val>
                                            <p:fltVal val="0"/>
                                          </p:val>
                                        </p:tav>
                                        <p:tav tm="100000">
                                          <p:val>
                                            <p:strVal val="#ppt_h"/>
                                          </p:val>
                                        </p:tav>
                                      </p:tavLst>
                                    </p:anim>
                                    <p:anim calcmode="lin" valueType="num">
                                      <p:cBhvr>
                                        <p:cTn id="21" dur="1000" fill="hold"/>
                                        <p:tgtEl>
                                          <p:spTgt spid="13517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5176"/>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4250"/>
                            </p:stCondLst>
                            <p:childTnLst>
                              <p:par>
                                <p:cTn id="24" presetID="2" presetClass="entr" presetSubtype="2" fill="hold" nodeType="afterEffect">
                                  <p:stCondLst>
                                    <p:cond delay="0"/>
                                  </p:stCondLst>
                                  <p:childTnLst>
                                    <p:set>
                                      <p:cBhvr>
                                        <p:cTn id="25" dur="1" fill="hold">
                                          <p:stCondLst>
                                            <p:cond delay="0"/>
                                          </p:stCondLst>
                                        </p:cTn>
                                        <p:tgtEl>
                                          <p:spTgt spid="135175"/>
                                        </p:tgtEl>
                                        <p:attrNameLst>
                                          <p:attrName>style.visibility</p:attrName>
                                        </p:attrNameLst>
                                      </p:cBhvr>
                                      <p:to>
                                        <p:strVal val="visible"/>
                                      </p:to>
                                    </p:set>
                                    <p:anim calcmode="lin" valueType="num">
                                      <p:cBhvr additive="base">
                                        <p:cTn id="26" dur="500" fill="hold"/>
                                        <p:tgtEl>
                                          <p:spTgt spid="135175"/>
                                        </p:tgtEl>
                                        <p:attrNameLst>
                                          <p:attrName>ppt_x</p:attrName>
                                        </p:attrNameLst>
                                      </p:cBhvr>
                                      <p:tavLst>
                                        <p:tav tm="0">
                                          <p:val>
                                            <p:strVal val="1+#ppt_w/2"/>
                                          </p:val>
                                        </p:tav>
                                        <p:tav tm="100000">
                                          <p:val>
                                            <p:strVal val="#ppt_x"/>
                                          </p:val>
                                        </p:tav>
                                      </p:tavLst>
                                    </p:anim>
                                    <p:anim calcmode="lin" valueType="num">
                                      <p:cBhvr additive="base">
                                        <p:cTn id="27" dur="500" fill="hold"/>
                                        <p:tgtEl>
                                          <p:spTgt spid="13517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4750"/>
                            </p:stCondLst>
                            <p:childTnLst>
                              <p:par>
                                <p:cTn id="29" presetID="47" presetClass="entr" presetSubtype="0" fill="hold" grpId="0" nodeType="afterEffect">
                                  <p:stCondLst>
                                    <p:cond delay="0"/>
                                  </p:stCondLst>
                                  <p:childTnLst>
                                    <p:set>
                                      <p:cBhvr>
                                        <p:cTn id="30" dur="1" fill="hold">
                                          <p:stCondLst>
                                            <p:cond delay="0"/>
                                          </p:stCondLst>
                                        </p:cTn>
                                        <p:tgtEl>
                                          <p:spTgt spid="41993"/>
                                        </p:tgtEl>
                                        <p:attrNameLst>
                                          <p:attrName>style.visibility</p:attrName>
                                        </p:attrNameLst>
                                      </p:cBhvr>
                                      <p:to>
                                        <p:strVal val="visible"/>
                                      </p:to>
                                    </p:set>
                                    <p:animEffect transition="in" filter="fade">
                                      <p:cBhvr>
                                        <p:cTn id="31" dur="1000"/>
                                        <p:tgtEl>
                                          <p:spTgt spid="41993"/>
                                        </p:tgtEl>
                                      </p:cBhvr>
                                    </p:animEffect>
                                    <p:anim calcmode="lin" valueType="num">
                                      <p:cBhvr>
                                        <p:cTn id="32" dur="1000" fill="hold"/>
                                        <p:tgtEl>
                                          <p:spTgt spid="41993"/>
                                        </p:tgtEl>
                                        <p:attrNameLst>
                                          <p:attrName>ppt_x</p:attrName>
                                        </p:attrNameLst>
                                      </p:cBhvr>
                                      <p:tavLst>
                                        <p:tav tm="0">
                                          <p:val>
                                            <p:strVal val="#ppt_x"/>
                                          </p:val>
                                        </p:tav>
                                        <p:tav tm="100000">
                                          <p:val>
                                            <p:strVal val="#ppt_x"/>
                                          </p:val>
                                        </p:tav>
                                      </p:tavLst>
                                    </p:anim>
                                    <p:anim calcmode="lin" valueType="num">
                                      <p:cBhvr>
                                        <p:cTn id="33" dur="1000" fill="hold"/>
                                        <p:tgtEl>
                                          <p:spTgt spid="4199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750"/>
                            </p:stCondLst>
                            <p:childTnLst>
                              <p:par>
                                <p:cTn id="35" presetID="3" presetClass="entr" presetSubtype="1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utoUpdateAnimBg="0"/>
      <p:bldP spid="135173" grpId="0" autoUpdateAnimBg="0"/>
      <p:bldP spid="135174" grpId="0" autoUpdateAnimBg="0"/>
      <p:bldP spid="135176" grpId="0" animBg="1" autoUpdateAnimBg="0"/>
      <p:bldP spid="41993"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8308" y="152140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41987" name="Object 3"/>
          <p:cNvGraphicFramePr>
            <a:graphicFrameLocks noChangeAspect="1"/>
          </p:cNvGraphicFramePr>
          <p:nvPr>
            <p:extLst>
              <p:ext uri="{D42A27DB-BD31-4B8C-83A1-F6EECF244321}">
                <p14:modId xmlns:p14="http://schemas.microsoft.com/office/powerpoint/2010/main" val="3538520230"/>
              </p:ext>
            </p:extLst>
          </p:nvPr>
        </p:nvGraphicFramePr>
        <p:xfrm>
          <a:off x="915508" y="2055094"/>
          <a:ext cx="6172200" cy="4425950"/>
        </p:xfrm>
        <a:graphic>
          <a:graphicData uri="http://schemas.openxmlformats.org/presentationml/2006/ole">
            <mc:AlternateContent xmlns:mc="http://schemas.openxmlformats.org/markup-compatibility/2006">
              <mc:Choice xmlns:v="urn:schemas-microsoft-com:vml" Requires="v">
                <p:oleObj spid="_x0000_s9244"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08" y="205509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Text Box 4"/>
          <p:cNvSpPr txBox="1">
            <a:spLocks noChangeArrowheads="1"/>
          </p:cNvSpPr>
          <p:nvPr/>
        </p:nvSpPr>
        <p:spPr bwMode="auto">
          <a:xfrm>
            <a:off x="3086100" y="20701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43013" name="Text Box 5"/>
          <p:cNvSpPr txBox="1">
            <a:spLocks noChangeArrowheads="1"/>
          </p:cNvSpPr>
          <p:nvPr/>
        </p:nvSpPr>
        <p:spPr bwMode="auto">
          <a:xfrm>
            <a:off x="3924300" y="21463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43014" name="Text Box 6"/>
          <p:cNvSpPr txBox="1">
            <a:spLocks noChangeArrowheads="1"/>
          </p:cNvSpPr>
          <p:nvPr/>
        </p:nvSpPr>
        <p:spPr bwMode="auto">
          <a:xfrm>
            <a:off x="4229100" y="5699992"/>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i="1">
                <a:solidFill>
                  <a:srgbClr val="FF0000"/>
                </a:solidFill>
                <a:latin typeface="Monotype Corsiva" pitchFamily="66" charset="0"/>
              </a:rPr>
              <a:t>Anneliese Meyer</a:t>
            </a:r>
          </a:p>
        </p:txBody>
      </p:sp>
      <p:sp>
        <p:nvSpPr>
          <p:cNvPr id="43015" name="Text Box 7"/>
          <p:cNvSpPr txBox="1">
            <a:spLocks noChangeArrowheads="1"/>
          </p:cNvSpPr>
          <p:nvPr/>
        </p:nvSpPr>
        <p:spPr bwMode="auto">
          <a:xfrm>
            <a:off x="7124700" y="2017713"/>
            <a:ext cx="1752600" cy="1262062"/>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137224" name="Text Box 8"/>
          <p:cNvSpPr txBox="1">
            <a:spLocks noChangeArrowheads="1"/>
          </p:cNvSpPr>
          <p:nvPr/>
        </p:nvSpPr>
        <p:spPr bwMode="auto">
          <a:xfrm>
            <a:off x="7200900" y="3746500"/>
            <a:ext cx="1752600" cy="2057400"/>
          </a:xfrm>
          <a:prstGeom prst="rect">
            <a:avLst/>
          </a:prstGeom>
          <a:solidFill>
            <a:srgbClr val="FF0000">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sz="1600" b="1" dirty="0">
                <a:solidFill>
                  <a:schemeClr val="bg1"/>
                </a:solidFill>
              </a:rPr>
              <a:t>Die Unterschrift ist ein Verstoß gegen das Wahlgeheimnis, daher ist der Stimmzettel komplett ungültig</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53DF5371-8B1B-46B2-BBA7-D08EEF5CF06B}" type="slidenum">
              <a:rPr lang="de-DE" smtClean="0"/>
              <a:pPr>
                <a:defRPr/>
              </a:pPr>
              <a:t>43</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501464CA-5BF5-437F-9CFA-4B97A82AD96A}"/>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C55A53A0-9FA4-4F4F-9998-AC727C390E0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F174E66A-0851-4BD0-85A0-D68C7BCC6F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29E37383-20F4-4951-B960-69BF390278DF}"/>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43012"/>
                                        </p:tgtEl>
                                        <p:attrNameLst>
                                          <p:attrName>style.visibility</p:attrName>
                                        </p:attrNameLst>
                                      </p:cBhvr>
                                      <p:to>
                                        <p:strVal val="visible"/>
                                      </p:to>
                                    </p:set>
                                    <p:animEffect transition="in" filter="circle(in)">
                                      <p:cBhvr>
                                        <p:cTn id="7" dur="500"/>
                                        <p:tgtEl>
                                          <p:spTgt spid="43012"/>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43013"/>
                                        </p:tgtEl>
                                        <p:attrNameLst>
                                          <p:attrName>style.visibility</p:attrName>
                                        </p:attrNameLst>
                                      </p:cBhvr>
                                      <p:to>
                                        <p:strVal val="visible"/>
                                      </p:to>
                                    </p:set>
                                    <p:animEffect transition="in" filter="circle(in)">
                                      <p:cBhvr>
                                        <p:cTn id="11" dur="500"/>
                                        <p:tgtEl>
                                          <p:spTgt spid="43013"/>
                                        </p:tgtEl>
                                      </p:cBhvr>
                                    </p:animEffect>
                                  </p:childTnLst>
                                </p:cTn>
                              </p:par>
                            </p:childTnLst>
                          </p:cTn>
                        </p:par>
                        <p:par>
                          <p:cTn id="12" fill="hold" nodeType="afterGroup">
                            <p:stCondLst>
                              <p:cond delay="1500"/>
                            </p:stCondLst>
                            <p:childTnLst>
                              <p:par>
                                <p:cTn id="13" presetID="6" presetClass="entr" presetSubtype="16" fill="hold" grpId="0" nodeType="afterEffect">
                                  <p:stCondLst>
                                    <p:cond delay="250"/>
                                  </p:stCondLst>
                                  <p:childTnLst>
                                    <p:set>
                                      <p:cBhvr>
                                        <p:cTn id="14" dur="1" fill="hold">
                                          <p:stCondLst>
                                            <p:cond delay="0"/>
                                          </p:stCondLst>
                                        </p:cTn>
                                        <p:tgtEl>
                                          <p:spTgt spid="43014"/>
                                        </p:tgtEl>
                                        <p:attrNameLst>
                                          <p:attrName>style.visibility</p:attrName>
                                        </p:attrNameLst>
                                      </p:cBhvr>
                                      <p:to>
                                        <p:strVal val="visible"/>
                                      </p:to>
                                    </p:set>
                                    <p:animEffect transition="in" filter="circle(in)">
                                      <p:cBhvr>
                                        <p:cTn id="15" dur="750"/>
                                        <p:tgtEl>
                                          <p:spTgt spid="43014"/>
                                        </p:tgtEl>
                                      </p:cBhvr>
                                    </p:animEffect>
                                  </p:childTnLst>
                                </p:cTn>
                              </p:par>
                            </p:childTnLst>
                          </p:cTn>
                        </p:par>
                        <p:par>
                          <p:cTn id="16" fill="hold" nodeType="afterGroup">
                            <p:stCondLst>
                              <p:cond delay="2500"/>
                            </p:stCondLst>
                            <p:childTnLst>
                              <p:par>
                                <p:cTn id="17" presetID="2" presetClass="entr" presetSubtype="2" fill="hold" grpId="0" nodeType="afterEffect">
                                  <p:stCondLst>
                                    <p:cond delay="500"/>
                                  </p:stCondLst>
                                  <p:childTnLst>
                                    <p:set>
                                      <p:cBhvr>
                                        <p:cTn id="18" dur="1" fill="hold">
                                          <p:stCondLst>
                                            <p:cond delay="0"/>
                                          </p:stCondLst>
                                        </p:cTn>
                                        <p:tgtEl>
                                          <p:spTgt spid="137224"/>
                                        </p:tgtEl>
                                        <p:attrNameLst>
                                          <p:attrName>style.visibility</p:attrName>
                                        </p:attrNameLst>
                                      </p:cBhvr>
                                      <p:to>
                                        <p:strVal val="visible"/>
                                      </p:to>
                                    </p:set>
                                    <p:anim calcmode="lin" valueType="num">
                                      <p:cBhvr additive="base">
                                        <p:cTn id="19" dur="500" fill="hold"/>
                                        <p:tgtEl>
                                          <p:spTgt spid="137224"/>
                                        </p:tgtEl>
                                        <p:attrNameLst>
                                          <p:attrName>ppt_x</p:attrName>
                                        </p:attrNameLst>
                                      </p:cBhvr>
                                      <p:tavLst>
                                        <p:tav tm="0">
                                          <p:val>
                                            <p:strVal val="1+#ppt_w/2"/>
                                          </p:val>
                                        </p:tav>
                                        <p:tav tm="100000">
                                          <p:val>
                                            <p:strVal val="#ppt_x"/>
                                          </p:val>
                                        </p:tav>
                                      </p:tavLst>
                                    </p:anim>
                                    <p:anim calcmode="lin" valueType="num">
                                      <p:cBhvr additive="base">
                                        <p:cTn id="20" dur="500" fill="hold"/>
                                        <p:tgtEl>
                                          <p:spTgt spid="137224"/>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500"/>
                            </p:stCondLst>
                            <p:childTnLst>
                              <p:par>
                                <p:cTn id="22" presetID="47" presetClass="entr" presetSubtype="0" fill="hold" grpId="0" nodeType="afterEffect">
                                  <p:stCondLst>
                                    <p:cond delay="500"/>
                                  </p:stCondLst>
                                  <p:childTnLst>
                                    <p:set>
                                      <p:cBhvr>
                                        <p:cTn id="23" dur="1" fill="hold">
                                          <p:stCondLst>
                                            <p:cond delay="0"/>
                                          </p:stCondLst>
                                        </p:cTn>
                                        <p:tgtEl>
                                          <p:spTgt spid="43015"/>
                                        </p:tgtEl>
                                        <p:attrNameLst>
                                          <p:attrName>style.visibility</p:attrName>
                                        </p:attrNameLst>
                                      </p:cBhvr>
                                      <p:to>
                                        <p:strVal val="visible"/>
                                      </p:to>
                                    </p:set>
                                    <p:animEffect transition="in" filter="fade">
                                      <p:cBhvr>
                                        <p:cTn id="24" dur="1000"/>
                                        <p:tgtEl>
                                          <p:spTgt spid="43015"/>
                                        </p:tgtEl>
                                      </p:cBhvr>
                                    </p:animEffect>
                                    <p:anim calcmode="lin" valueType="num">
                                      <p:cBhvr>
                                        <p:cTn id="25" dur="1000" fill="hold"/>
                                        <p:tgtEl>
                                          <p:spTgt spid="43015"/>
                                        </p:tgtEl>
                                        <p:attrNameLst>
                                          <p:attrName>ppt_x</p:attrName>
                                        </p:attrNameLst>
                                      </p:cBhvr>
                                      <p:tavLst>
                                        <p:tav tm="0">
                                          <p:val>
                                            <p:strVal val="#ppt_x"/>
                                          </p:val>
                                        </p:tav>
                                        <p:tav tm="100000">
                                          <p:val>
                                            <p:strVal val="#ppt_x"/>
                                          </p:val>
                                        </p:tav>
                                      </p:tavLst>
                                    </p:anim>
                                    <p:anim calcmode="lin" valueType="num">
                                      <p:cBhvr>
                                        <p:cTn id="26" dur="1000" fill="hold"/>
                                        <p:tgtEl>
                                          <p:spTgt spid="4301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000"/>
                            </p:stCondLst>
                            <p:childTnLst>
                              <p:par>
                                <p:cTn id="28" presetID="3"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animBg="1"/>
      <p:bldP spid="137224" grpId="0" animBg="1" autoUpdateAnimBg="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 y="1512169"/>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43011" name="Object 3"/>
          <p:cNvGraphicFramePr>
            <a:graphicFrameLocks noChangeAspect="1"/>
          </p:cNvGraphicFramePr>
          <p:nvPr>
            <p:extLst>
              <p:ext uri="{D42A27DB-BD31-4B8C-83A1-F6EECF244321}">
                <p14:modId xmlns:p14="http://schemas.microsoft.com/office/powerpoint/2010/main" val="2403269516"/>
              </p:ext>
            </p:extLst>
          </p:nvPr>
        </p:nvGraphicFramePr>
        <p:xfrm>
          <a:off x="914400" y="2055094"/>
          <a:ext cx="6172200" cy="4425950"/>
        </p:xfrm>
        <a:graphic>
          <a:graphicData uri="http://schemas.openxmlformats.org/presentationml/2006/ole">
            <mc:AlternateContent xmlns:mc="http://schemas.openxmlformats.org/markup-compatibility/2006">
              <mc:Choice xmlns:v="urn:schemas-microsoft-com:vml" Requires="v">
                <p:oleObj spid="_x0000_s10268"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509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WordArt 4"/>
          <p:cNvSpPr>
            <a:spLocks noChangeArrowheads="1" noChangeShapeType="1" noTextEdit="1"/>
          </p:cNvSpPr>
          <p:nvPr/>
        </p:nvSpPr>
        <p:spPr bwMode="auto">
          <a:xfrm>
            <a:off x="2819400" y="2883769"/>
            <a:ext cx="3505200" cy="2514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de-DE" sz="9600" b="1" kern="10">
                <a:ln w="9525">
                  <a:round/>
                  <a:headEnd/>
                  <a:tailEnd/>
                </a:ln>
                <a:solidFill>
                  <a:srgbClr val="FF0000"/>
                </a:solidFill>
                <a:latin typeface="Comic Sans MS"/>
              </a:rPr>
              <a:t>x </a:t>
            </a:r>
          </a:p>
        </p:txBody>
      </p:sp>
      <p:sp>
        <p:nvSpPr>
          <p:cNvPr id="139269" name="AutoShape 5"/>
          <p:cNvSpPr>
            <a:spLocks noChangeArrowheads="1"/>
          </p:cNvSpPr>
          <p:nvPr/>
        </p:nvSpPr>
        <p:spPr bwMode="auto">
          <a:xfrm>
            <a:off x="6248400" y="3733800"/>
            <a:ext cx="2590800" cy="1371600"/>
          </a:xfrm>
          <a:prstGeom prst="leftArrowCallout">
            <a:avLst>
              <a:gd name="adj1" fmla="val 25000"/>
              <a:gd name="adj2" fmla="val 25000"/>
              <a:gd name="adj3" fmla="val 31481"/>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dirty="0">
                <a:solidFill>
                  <a:schemeClr val="bg1"/>
                </a:solidFill>
              </a:rPr>
              <a:t>auch dies ist </a:t>
            </a:r>
          </a:p>
          <a:p>
            <a:pPr eaLnBrk="1" hangingPunct="1"/>
            <a:r>
              <a:rPr lang="de-DE" dirty="0">
                <a:solidFill>
                  <a:schemeClr val="bg1"/>
                </a:solidFill>
              </a:rPr>
              <a:t>natürlich</a:t>
            </a:r>
          </a:p>
          <a:p>
            <a:pPr eaLnBrk="1" hangingPunct="1"/>
            <a:r>
              <a:rPr lang="de-DE" dirty="0">
                <a:solidFill>
                  <a:schemeClr val="bg1"/>
                </a:solidFill>
              </a:rPr>
              <a:t>keine gültige </a:t>
            </a:r>
          </a:p>
          <a:p>
            <a:pPr eaLnBrk="1" hangingPunct="1"/>
            <a:r>
              <a:rPr lang="de-DE" dirty="0">
                <a:solidFill>
                  <a:schemeClr val="bg1"/>
                </a:solidFill>
              </a:rPr>
              <a:t>Stimmabgabe </a:t>
            </a:r>
          </a:p>
        </p:txBody>
      </p:sp>
      <p:sp>
        <p:nvSpPr>
          <p:cNvPr id="44038" name="Text Box 6"/>
          <p:cNvSpPr txBox="1">
            <a:spLocks noChangeArrowheads="1"/>
          </p:cNvSpPr>
          <p:nvPr/>
        </p:nvSpPr>
        <p:spPr bwMode="auto">
          <a:xfrm>
            <a:off x="7162800" y="1989138"/>
            <a:ext cx="1752600" cy="1262062"/>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D260F353-8D17-451A-B0EA-248C8DEE958E}" type="slidenum">
              <a:rPr lang="de-DE" smtClean="0"/>
              <a:pPr>
                <a:defRPr/>
              </a:pPr>
              <a:t>44</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6" name="Gruppieren 1">
            <a:extLst>
              <a:ext uri="{FF2B5EF4-FFF2-40B4-BE49-F238E27FC236}">
                <a16:creationId xmlns:a16="http://schemas.microsoft.com/office/drawing/2014/main" id="{46C9C456-A786-4423-9DA4-3EC6DF868BB0}"/>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8BE973A2-EBFC-444B-97CF-4A5E703840FF}"/>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64D8100F-391C-41AF-8393-2BD5A4CC7E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0B53BA47-1548-48EC-A3B5-B50EC53D112E}"/>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44036"/>
                                        </p:tgtEl>
                                        <p:attrNameLst>
                                          <p:attrName>style.visibility</p:attrName>
                                        </p:attrNameLst>
                                      </p:cBhvr>
                                      <p:to>
                                        <p:strVal val="visible"/>
                                      </p:to>
                                    </p:set>
                                    <p:animEffect transition="in" filter="circle(in)">
                                      <p:cBhvr>
                                        <p:cTn id="7" dur="500"/>
                                        <p:tgtEl>
                                          <p:spTgt spid="44036"/>
                                        </p:tgtEl>
                                      </p:cBhvr>
                                    </p:animEffect>
                                  </p:childTnLst>
                                </p:cTn>
                              </p:par>
                            </p:childTnLst>
                          </p:cTn>
                        </p:par>
                        <p:par>
                          <p:cTn id="8" fill="hold" nodeType="afterGroup">
                            <p:stCondLst>
                              <p:cond delay="1000"/>
                            </p:stCondLst>
                            <p:childTnLst>
                              <p:par>
                                <p:cTn id="9" presetID="2" presetClass="entr" presetSubtype="2" fill="hold" grpId="0" nodeType="afterEffect">
                                  <p:stCondLst>
                                    <p:cond delay="500"/>
                                  </p:stCondLst>
                                  <p:childTnLst>
                                    <p:set>
                                      <p:cBhvr>
                                        <p:cTn id="10" dur="1" fill="hold">
                                          <p:stCondLst>
                                            <p:cond delay="0"/>
                                          </p:stCondLst>
                                        </p:cTn>
                                        <p:tgtEl>
                                          <p:spTgt spid="139269"/>
                                        </p:tgtEl>
                                        <p:attrNameLst>
                                          <p:attrName>style.visibility</p:attrName>
                                        </p:attrNameLst>
                                      </p:cBhvr>
                                      <p:to>
                                        <p:strVal val="visible"/>
                                      </p:to>
                                    </p:set>
                                    <p:anim calcmode="lin" valueType="num">
                                      <p:cBhvr additive="base">
                                        <p:cTn id="11" dur="500" fill="hold"/>
                                        <p:tgtEl>
                                          <p:spTgt spid="139269"/>
                                        </p:tgtEl>
                                        <p:attrNameLst>
                                          <p:attrName>ppt_x</p:attrName>
                                        </p:attrNameLst>
                                      </p:cBhvr>
                                      <p:tavLst>
                                        <p:tav tm="0">
                                          <p:val>
                                            <p:strVal val="1+#ppt_w/2"/>
                                          </p:val>
                                        </p:tav>
                                        <p:tav tm="100000">
                                          <p:val>
                                            <p:strVal val="#ppt_x"/>
                                          </p:val>
                                        </p:tav>
                                      </p:tavLst>
                                    </p:anim>
                                    <p:anim calcmode="lin" valueType="num">
                                      <p:cBhvr additive="base">
                                        <p:cTn id="12" dur="500" fill="hold"/>
                                        <p:tgtEl>
                                          <p:spTgt spid="13926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47" presetClass="entr" presetSubtype="0" fill="hold" grpId="0" nodeType="afterEffect">
                                  <p:stCondLst>
                                    <p:cond delay="500"/>
                                  </p:stCondLst>
                                  <p:childTnLst>
                                    <p:set>
                                      <p:cBhvr>
                                        <p:cTn id="15" dur="1" fill="hold">
                                          <p:stCondLst>
                                            <p:cond delay="0"/>
                                          </p:stCondLst>
                                        </p:cTn>
                                        <p:tgtEl>
                                          <p:spTgt spid="44038"/>
                                        </p:tgtEl>
                                        <p:attrNameLst>
                                          <p:attrName>style.visibility</p:attrName>
                                        </p:attrNameLst>
                                      </p:cBhvr>
                                      <p:to>
                                        <p:strVal val="visible"/>
                                      </p:to>
                                    </p:set>
                                    <p:animEffect transition="in" filter="fade">
                                      <p:cBhvr>
                                        <p:cTn id="16" dur="1000"/>
                                        <p:tgtEl>
                                          <p:spTgt spid="44038"/>
                                        </p:tgtEl>
                                      </p:cBhvr>
                                    </p:animEffect>
                                    <p:anim calcmode="lin" valueType="num">
                                      <p:cBhvr>
                                        <p:cTn id="17" dur="1000" fill="hold"/>
                                        <p:tgtEl>
                                          <p:spTgt spid="44038"/>
                                        </p:tgtEl>
                                        <p:attrNameLst>
                                          <p:attrName>ppt_x</p:attrName>
                                        </p:attrNameLst>
                                      </p:cBhvr>
                                      <p:tavLst>
                                        <p:tav tm="0">
                                          <p:val>
                                            <p:strVal val="#ppt_x"/>
                                          </p:val>
                                        </p:tav>
                                        <p:tav tm="100000">
                                          <p:val>
                                            <p:strVal val="#ppt_x"/>
                                          </p:val>
                                        </p:tav>
                                      </p:tavLst>
                                    </p:anim>
                                    <p:anim calcmode="lin" valueType="num">
                                      <p:cBhvr>
                                        <p:cTn id="18" dur="1000" fill="hold"/>
                                        <p:tgtEl>
                                          <p:spTgt spid="44038"/>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139269" grpId="0" animBg="1"/>
      <p:bldP spid="44038"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1522554"/>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44035" name="Object 3"/>
          <p:cNvGraphicFramePr>
            <a:graphicFrameLocks noChangeAspect="1"/>
          </p:cNvGraphicFramePr>
          <p:nvPr>
            <p:extLst>
              <p:ext uri="{D42A27DB-BD31-4B8C-83A1-F6EECF244321}">
                <p14:modId xmlns:p14="http://schemas.microsoft.com/office/powerpoint/2010/main" val="3927140447"/>
              </p:ext>
            </p:extLst>
          </p:nvPr>
        </p:nvGraphicFramePr>
        <p:xfrm>
          <a:off x="914400" y="2056243"/>
          <a:ext cx="6172200" cy="4425950"/>
        </p:xfrm>
        <a:graphic>
          <a:graphicData uri="http://schemas.openxmlformats.org/presentationml/2006/ole">
            <mc:AlternateContent xmlns:mc="http://schemas.openxmlformats.org/markup-compatibility/2006">
              <mc:Choice xmlns:v="urn:schemas-microsoft-com:vml" Requires="v">
                <p:oleObj spid="_x0000_s11292"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6243"/>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Text Box 4"/>
          <p:cNvSpPr txBox="1">
            <a:spLocks noChangeArrowheads="1"/>
          </p:cNvSpPr>
          <p:nvPr/>
        </p:nvSpPr>
        <p:spPr bwMode="auto">
          <a:xfrm>
            <a:off x="3508375" y="5029341"/>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solidFill>
                  <a:srgbClr val="FF0000"/>
                </a:solidFill>
                <a:latin typeface="Comic Sans MS" pitchFamily="66" charset="0"/>
              </a:rPr>
              <a:t>x</a:t>
            </a:r>
          </a:p>
        </p:txBody>
      </p:sp>
      <p:sp>
        <p:nvSpPr>
          <p:cNvPr id="141317" name="AutoShape 5"/>
          <p:cNvSpPr>
            <a:spLocks noChangeArrowheads="1"/>
          </p:cNvSpPr>
          <p:nvPr/>
        </p:nvSpPr>
        <p:spPr bwMode="auto">
          <a:xfrm>
            <a:off x="6173788" y="3858344"/>
            <a:ext cx="2743200" cy="2667000"/>
          </a:xfrm>
          <a:prstGeom prst="leftArrowCallout">
            <a:avLst>
              <a:gd name="adj1" fmla="val 25000"/>
              <a:gd name="adj2" fmla="val 25000"/>
              <a:gd name="adj3" fmla="val 17143"/>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sz="1600" b="1" dirty="0">
                <a:solidFill>
                  <a:schemeClr val="bg1"/>
                </a:solidFill>
              </a:rPr>
              <a:t>auch dies ist </a:t>
            </a:r>
          </a:p>
          <a:p>
            <a:pPr eaLnBrk="1" hangingPunct="1"/>
            <a:r>
              <a:rPr lang="de-DE" sz="1600" b="1" dirty="0">
                <a:solidFill>
                  <a:schemeClr val="bg1"/>
                </a:solidFill>
              </a:rPr>
              <a:t>natürlich</a:t>
            </a:r>
          </a:p>
          <a:p>
            <a:pPr eaLnBrk="1" hangingPunct="1"/>
            <a:r>
              <a:rPr lang="de-DE" sz="1600" b="1" dirty="0">
                <a:solidFill>
                  <a:schemeClr val="bg1"/>
                </a:solidFill>
              </a:rPr>
              <a:t>keine gültige </a:t>
            </a:r>
          </a:p>
          <a:p>
            <a:pPr eaLnBrk="1" hangingPunct="1"/>
            <a:r>
              <a:rPr lang="de-DE" sz="1600" b="1" dirty="0">
                <a:solidFill>
                  <a:schemeClr val="bg1"/>
                </a:solidFill>
              </a:rPr>
              <a:t>Stimmabgabe,</a:t>
            </a:r>
          </a:p>
          <a:p>
            <a:pPr eaLnBrk="1" hangingPunct="1"/>
            <a:r>
              <a:rPr lang="de-DE" sz="1600" b="1" dirty="0">
                <a:solidFill>
                  <a:schemeClr val="bg1"/>
                </a:solidFill>
              </a:rPr>
              <a:t>die eine Stimme </a:t>
            </a:r>
          </a:p>
          <a:p>
            <a:pPr eaLnBrk="1" hangingPunct="1"/>
            <a:r>
              <a:rPr lang="de-DE" sz="1600" b="1" dirty="0">
                <a:solidFill>
                  <a:schemeClr val="bg1"/>
                </a:solidFill>
              </a:rPr>
              <a:t>kann nicht</a:t>
            </a:r>
          </a:p>
          <a:p>
            <a:pPr eaLnBrk="1" hangingPunct="1"/>
            <a:r>
              <a:rPr lang="de-DE" sz="1600" b="1" dirty="0">
                <a:solidFill>
                  <a:schemeClr val="bg1"/>
                </a:solidFill>
              </a:rPr>
              <a:t>zweifelsfrei</a:t>
            </a:r>
          </a:p>
          <a:p>
            <a:pPr eaLnBrk="1" hangingPunct="1"/>
            <a:r>
              <a:rPr lang="de-DE" sz="1600" b="1" dirty="0">
                <a:solidFill>
                  <a:schemeClr val="bg1"/>
                </a:solidFill>
              </a:rPr>
              <a:t>als Erst- oder</a:t>
            </a:r>
          </a:p>
          <a:p>
            <a:pPr eaLnBrk="1" hangingPunct="1"/>
            <a:r>
              <a:rPr lang="de-DE" sz="1600" b="1" dirty="0">
                <a:solidFill>
                  <a:schemeClr val="bg1"/>
                </a:solidFill>
              </a:rPr>
              <a:t>Zweitstimme</a:t>
            </a:r>
          </a:p>
          <a:p>
            <a:pPr eaLnBrk="1" hangingPunct="1"/>
            <a:r>
              <a:rPr lang="de-DE" sz="1600" b="1" dirty="0">
                <a:solidFill>
                  <a:schemeClr val="bg1"/>
                </a:solidFill>
              </a:rPr>
              <a:t>erkannt werden</a:t>
            </a:r>
          </a:p>
        </p:txBody>
      </p:sp>
      <p:sp>
        <p:nvSpPr>
          <p:cNvPr id="45062" name="Text Box 6"/>
          <p:cNvSpPr txBox="1">
            <a:spLocks noChangeArrowheads="1"/>
          </p:cNvSpPr>
          <p:nvPr/>
        </p:nvSpPr>
        <p:spPr bwMode="auto">
          <a:xfrm>
            <a:off x="7162800" y="2058119"/>
            <a:ext cx="1752600" cy="1384300"/>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p>
          <a:p>
            <a:pPr algn="ctr">
              <a:spcBef>
                <a:spcPct val="50000"/>
              </a:spcBef>
            </a:pP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BA515FB-09CC-4264-AFDD-4051B6224534}" type="slidenum">
              <a:rPr lang="de-DE" smtClean="0"/>
              <a:pPr>
                <a:defRPr/>
              </a:pPr>
              <a:t>45</a:t>
            </a:fld>
            <a:endParaRPr lang="de-DE"/>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20" name="Gruppieren 1">
            <a:extLst>
              <a:ext uri="{FF2B5EF4-FFF2-40B4-BE49-F238E27FC236}">
                <a16:creationId xmlns:a16="http://schemas.microsoft.com/office/drawing/2014/main" id="{B471D53A-E098-44EC-8ED1-DDB614E4B470}"/>
              </a:ext>
            </a:extLst>
          </p:cNvPr>
          <p:cNvGrpSpPr>
            <a:grpSpLocks/>
          </p:cNvGrpSpPr>
          <p:nvPr/>
        </p:nvGrpSpPr>
        <p:grpSpPr bwMode="auto">
          <a:xfrm>
            <a:off x="382588" y="197232"/>
            <a:ext cx="8569325" cy="1215643"/>
            <a:chOff x="383179" y="197258"/>
            <a:chExt cx="8568952" cy="1215518"/>
          </a:xfrm>
        </p:grpSpPr>
        <p:sp>
          <p:nvSpPr>
            <p:cNvPr id="21" name="Rectangle 6">
              <a:extLst>
                <a:ext uri="{FF2B5EF4-FFF2-40B4-BE49-F238E27FC236}">
                  <a16:creationId xmlns:a16="http://schemas.microsoft.com/office/drawing/2014/main" id="{8B770D06-43FB-423F-AE9A-D617DC73D35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03D3B230-3C82-44C6-BAA2-76D45C9493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9C4D7964-359B-40E3-9AEB-A79766019C2F}"/>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45060"/>
                                        </p:tgtEl>
                                        <p:attrNameLst>
                                          <p:attrName>style.visibility</p:attrName>
                                        </p:attrNameLst>
                                      </p:cBhvr>
                                      <p:to>
                                        <p:strVal val="visible"/>
                                      </p:to>
                                    </p:set>
                                    <p:animEffect transition="in" filter="circle(in)">
                                      <p:cBhvr>
                                        <p:cTn id="7" dur="1000"/>
                                        <p:tgtEl>
                                          <p:spTgt spid="45060"/>
                                        </p:tgtEl>
                                      </p:cBhvr>
                                    </p:animEffect>
                                  </p:childTnLst>
                                </p:cTn>
                              </p:par>
                            </p:childTnLst>
                          </p:cTn>
                        </p:par>
                        <p:par>
                          <p:cTn id="8" fill="hold" nodeType="afterGroup">
                            <p:stCondLst>
                              <p:cond delay="1250"/>
                            </p:stCondLst>
                            <p:childTnLst>
                              <p:par>
                                <p:cTn id="9" presetID="2" presetClass="entr" presetSubtype="2" fill="hold" grpId="0" nodeType="afterEffect">
                                  <p:stCondLst>
                                    <p:cond delay="0"/>
                                  </p:stCondLst>
                                  <p:childTnLst>
                                    <p:set>
                                      <p:cBhvr>
                                        <p:cTn id="10" dur="1" fill="hold">
                                          <p:stCondLst>
                                            <p:cond delay="0"/>
                                          </p:stCondLst>
                                        </p:cTn>
                                        <p:tgtEl>
                                          <p:spTgt spid="141317"/>
                                        </p:tgtEl>
                                        <p:attrNameLst>
                                          <p:attrName>style.visibility</p:attrName>
                                        </p:attrNameLst>
                                      </p:cBhvr>
                                      <p:to>
                                        <p:strVal val="visible"/>
                                      </p:to>
                                    </p:set>
                                    <p:anim calcmode="lin" valueType="num">
                                      <p:cBhvr additive="base">
                                        <p:cTn id="11" dur="500" fill="hold"/>
                                        <p:tgtEl>
                                          <p:spTgt spid="141317"/>
                                        </p:tgtEl>
                                        <p:attrNameLst>
                                          <p:attrName>ppt_x</p:attrName>
                                        </p:attrNameLst>
                                      </p:cBhvr>
                                      <p:tavLst>
                                        <p:tav tm="0">
                                          <p:val>
                                            <p:strVal val="1+#ppt_w/2"/>
                                          </p:val>
                                        </p:tav>
                                        <p:tav tm="100000">
                                          <p:val>
                                            <p:strVal val="#ppt_x"/>
                                          </p:val>
                                        </p:tav>
                                      </p:tavLst>
                                    </p:anim>
                                    <p:anim calcmode="lin" valueType="num">
                                      <p:cBhvr additive="base">
                                        <p:cTn id="12" dur="500" fill="hold"/>
                                        <p:tgtEl>
                                          <p:spTgt spid="1413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750"/>
                            </p:stCondLst>
                            <p:childTnLst>
                              <p:par>
                                <p:cTn id="14" presetID="47" presetClass="entr" presetSubtype="0" fill="hold" grpId="0" nodeType="afterEffect">
                                  <p:stCondLst>
                                    <p:cond delay="500"/>
                                  </p:stCondLst>
                                  <p:childTnLst>
                                    <p:set>
                                      <p:cBhvr>
                                        <p:cTn id="15" dur="1" fill="hold">
                                          <p:stCondLst>
                                            <p:cond delay="0"/>
                                          </p:stCondLst>
                                        </p:cTn>
                                        <p:tgtEl>
                                          <p:spTgt spid="45062"/>
                                        </p:tgtEl>
                                        <p:attrNameLst>
                                          <p:attrName>style.visibility</p:attrName>
                                        </p:attrNameLst>
                                      </p:cBhvr>
                                      <p:to>
                                        <p:strVal val="visible"/>
                                      </p:to>
                                    </p:set>
                                    <p:animEffect transition="in" filter="fade">
                                      <p:cBhvr>
                                        <p:cTn id="16" dur="1000"/>
                                        <p:tgtEl>
                                          <p:spTgt spid="45062"/>
                                        </p:tgtEl>
                                      </p:cBhvr>
                                    </p:animEffect>
                                    <p:anim calcmode="lin" valueType="num">
                                      <p:cBhvr>
                                        <p:cTn id="17" dur="1000" fill="hold"/>
                                        <p:tgtEl>
                                          <p:spTgt spid="45062"/>
                                        </p:tgtEl>
                                        <p:attrNameLst>
                                          <p:attrName>ppt_x</p:attrName>
                                        </p:attrNameLst>
                                      </p:cBhvr>
                                      <p:tavLst>
                                        <p:tav tm="0">
                                          <p:val>
                                            <p:strVal val="#ppt_x"/>
                                          </p:val>
                                        </p:tav>
                                        <p:tav tm="100000">
                                          <p:val>
                                            <p:strVal val="#ppt_x"/>
                                          </p:val>
                                        </p:tav>
                                      </p:tavLst>
                                    </p:anim>
                                    <p:anim calcmode="lin" valueType="num">
                                      <p:cBhvr>
                                        <p:cTn id="18" dur="1000" fill="hold"/>
                                        <p:tgtEl>
                                          <p:spTgt spid="4506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250"/>
                            </p:stCondLst>
                            <p:childTnLst>
                              <p:par>
                                <p:cTn id="20" presetID="3"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141317" grpId="0" animBg="1"/>
      <p:bldP spid="4506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1503222"/>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teilweise gültig ?</a:t>
            </a:r>
          </a:p>
        </p:txBody>
      </p:sp>
      <p:graphicFrame>
        <p:nvGraphicFramePr>
          <p:cNvPr id="143363" name="Object 3"/>
          <p:cNvGraphicFramePr>
            <a:graphicFrameLocks noChangeAspect="1"/>
          </p:cNvGraphicFramePr>
          <p:nvPr>
            <p:extLst>
              <p:ext uri="{D42A27DB-BD31-4B8C-83A1-F6EECF244321}">
                <p14:modId xmlns:p14="http://schemas.microsoft.com/office/powerpoint/2010/main" val="1615990353"/>
              </p:ext>
            </p:extLst>
          </p:nvPr>
        </p:nvGraphicFramePr>
        <p:xfrm>
          <a:off x="914400" y="2070084"/>
          <a:ext cx="6172200" cy="4425950"/>
        </p:xfrm>
        <a:graphic>
          <a:graphicData uri="http://schemas.openxmlformats.org/presentationml/2006/ole">
            <mc:AlternateContent xmlns:mc="http://schemas.openxmlformats.org/markup-compatibility/2006">
              <mc:Choice xmlns:v="urn:schemas-microsoft-com:vml" Requires="v">
                <p:oleObj spid="_x0000_s12316"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7008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64" name="Text Box 4"/>
          <p:cNvSpPr txBox="1">
            <a:spLocks noChangeArrowheads="1"/>
          </p:cNvSpPr>
          <p:nvPr/>
        </p:nvSpPr>
        <p:spPr bwMode="auto">
          <a:xfrm>
            <a:off x="3124200" y="3560622"/>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3365" name="Text Box 5"/>
          <p:cNvSpPr txBox="1">
            <a:spLocks noChangeArrowheads="1"/>
          </p:cNvSpPr>
          <p:nvPr/>
        </p:nvSpPr>
        <p:spPr bwMode="auto">
          <a:xfrm>
            <a:off x="3886200" y="3560622"/>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3366" name="Text Box 6"/>
          <p:cNvSpPr txBox="1">
            <a:spLocks noChangeArrowheads="1"/>
          </p:cNvSpPr>
          <p:nvPr/>
        </p:nvSpPr>
        <p:spPr bwMode="auto">
          <a:xfrm>
            <a:off x="3124200" y="2874822"/>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solidFill>
                  <a:srgbClr val="FF0000"/>
                </a:solidFill>
                <a:latin typeface="Comic Sans MS" pitchFamily="66" charset="0"/>
              </a:rPr>
              <a:t>x</a:t>
            </a:r>
          </a:p>
        </p:txBody>
      </p:sp>
      <p:cxnSp>
        <p:nvCxnSpPr>
          <p:cNvPr id="143367" name="AutoShape 7"/>
          <p:cNvCxnSpPr>
            <a:cxnSpLocks noChangeShapeType="1"/>
            <a:endCxn id="143369" idx="1"/>
          </p:cNvCxnSpPr>
          <p:nvPr/>
        </p:nvCxnSpPr>
        <p:spPr bwMode="auto">
          <a:xfrm>
            <a:off x="3429000" y="4216260"/>
            <a:ext cx="3657600" cy="1143000"/>
          </a:xfrm>
          <a:prstGeom prst="bentConnector3">
            <a:avLst>
              <a:gd name="adj1" fmla="val 50000"/>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68" name="AutoShape 8"/>
          <p:cNvSpPr>
            <a:spLocks noChangeArrowheads="1"/>
          </p:cNvSpPr>
          <p:nvPr/>
        </p:nvSpPr>
        <p:spPr bwMode="auto">
          <a:xfrm>
            <a:off x="6172200" y="3103422"/>
            <a:ext cx="2590800" cy="1371600"/>
          </a:xfrm>
          <a:prstGeom prst="leftArrowCallout">
            <a:avLst>
              <a:gd name="adj1" fmla="val 25000"/>
              <a:gd name="adj2" fmla="val 25000"/>
              <a:gd name="adj3" fmla="val 31481"/>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Die </a:t>
            </a:r>
          </a:p>
          <a:p>
            <a:pPr algn="ctr" eaLnBrk="1" hangingPunct="1"/>
            <a:r>
              <a:rPr lang="de-DE"/>
              <a:t>Zweitstimme </a:t>
            </a:r>
          </a:p>
          <a:p>
            <a:pPr algn="ctr" eaLnBrk="1" hangingPunct="1"/>
            <a:r>
              <a:rPr lang="de-DE"/>
              <a:t>ist natürlich</a:t>
            </a:r>
          </a:p>
          <a:p>
            <a:pPr algn="ctr" eaLnBrk="1" hangingPunct="1"/>
            <a:r>
              <a:rPr lang="de-DE"/>
              <a:t>gültig</a:t>
            </a:r>
          </a:p>
        </p:txBody>
      </p:sp>
      <p:sp>
        <p:nvSpPr>
          <p:cNvPr id="143369" name="Text Box 9"/>
          <p:cNvSpPr txBox="1">
            <a:spLocks noChangeArrowheads="1"/>
          </p:cNvSpPr>
          <p:nvPr/>
        </p:nvSpPr>
        <p:spPr bwMode="auto">
          <a:xfrm>
            <a:off x="7086600" y="4856022"/>
            <a:ext cx="1676400" cy="1006475"/>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solidFill>
                  <a:schemeClr val="bg1"/>
                </a:solidFill>
              </a:rPr>
              <a:t>Die Erststimme ist ungültig</a:t>
            </a:r>
          </a:p>
        </p:txBody>
      </p:sp>
      <p:sp>
        <p:nvSpPr>
          <p:cNvPr id="46090" name="Text Box 10"/>
          <p:cNvSpPr txBox="1">
            <a:spLocks noChangeArrowheads="1"/>
          </p:cNvSpPr>
          <p:nvPr/>
        </p:nvSpPr>
        <p:spPr bwMode="auto">
          <a:xfrm>
            <a:off x="7162800" y="1731822"/>
            <a:ext cx="1752600" cy="1262063"/>
          </a:xfrm>
          <a:prstGeom prst="rect">
            <a:avLst/>
          </a:prstGeom>
          <a:solidFill>
            <a:srgbClr val="00FF00">
              <a:alpha val="49803"/>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9A60C0E-0152-4235-B7A4-D565B8549B1C}" type="slidenum">
              <a:rPr lang="de-DE" smtClean="0"/>
              <a:pPr>
                <a:defRPr/>
              </a:pPr>
              <a:t>46</a:t>
            </a:fld>
            <a:endParaRPr lang="de-DE"/>
          </a:p>
        </p:txBody>
      </p:sp>
      <p:sp>
        <p:nvSpPr>
          <p:cNvPr id="18"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9" name="Gruppieren 1">
            <a:extLst>
              <a:ext uri="{FF2B5EF4-FFF2-40B4-BE49-F238E27FC236}">
                <a16:creationId xmlns:a16="http://schemas.microsoft.com/office/drawing/2014/main" id="{5A6C03B4-1D63-404D-910D-587935DBDF85}"/>
              </a:ext>
            </a:extLst>
          </p:cNvPr>
          <p:cNvGrpSpPr>
            <a:grpSpLocks/>
          </p:cNvGrpSpPr>
          <p:nvPr/>
        </p:nvGrpSpPr>
        <p:grpSpPr bwMode="auto">
          <a:xfrm>
            <a:off x="382588" y="188640"/>
            <a:ext cx="8569325" cy="1215643"/>
            <a:chOff x="383179" y="197258"/>
            <a:chExt cx="8568952" cy="1215518"/>
          </a:xfrm>
        </p:grpSpPr>
        <p:sp>
          <p:nvSpPr>
            <p:cNvPr id="20" name="Rectangle 6">
              <a:extLst>
                <a:ext uri="{FF2B5EF4-FFF2-40B4-BE49-F238E27FC236}">
                  <a16:creationId xmlns:a16="http://schemas.microsoft.com/office/drawing/2014/main" id="{4DCE3223-E5DE-4D78-B060-F4A712650EC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AC742424-2F9F-4BA4-8541-164ED3B8EE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74FB5AC3-D8CA-4790-8C04-80258D71FFF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1000" fill="hold"/>
                                        <p:tgtEl>
                                          <p:spTgt spid="143362"/>
                                        </p:tgtEl>
                                        <p:attrNameLst>
                                          <p:attrName>ppt_x</p:attrName>
                                        </p:attrNameLst>
                                      </p:cBhvr>
                                      <p:tavLst>
                                        <p:tav tm="0">
                                          <p:val>
                                            <p:strVal val="1+#ppt_w/2"/>
                                          </p:val>
                                        </p:tav>
                                        <p:tav tm="100000">
                                          <p:val>
                                            <p:strVal val="#ppt_x"/>
                                          </p:val>
                                        </p:tav>
                                      </p:tavLst>
                                    </p:anim>
                                    <p:anim calcmode="lin" valueType="num">
                                      <p:cBhvr additive="base">
                                        <p:cTn id="8" dur="1000" fill="hold"/>
                                        <p:tgtEl>
                                          <p:spTgt spid="14336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43363"/>
                                        </p:tgtEl>
                                        <p:attrNameLst>
                                          <p:attrName>style.visibility</p:attrName>
                                        </p:attrNameLst>
                                      </p:cBhvr>
                                      <p:to>
                                        <p:strVal val="visible"/>
                                      </p:to>
                                    </p:set>
                                    <p:anim calcmode="lin" valueType="num">
                                      <p:cBhvr>
                                        <p:cTn id="12" dur="500" fill="hold"/>
                                        <p:tgtEl>
                                          <p:spTgt spid="143363"/>
                                        </p:tgtEl>
                                        <p:attrNameLst>
                                          <p:attrName>ppt_w</p:attrName>
                                        </p:attrNameLst>
                                      </p:cBhvr>
                                      <p:tavLst>
                                        <p:tav tm="0">
                                          <p:val>
                                            <p:fltVal val="0"/>
                                          </p:val>
                                        </p:tav>
                                        <p:tav tm="100000">
                                          <p:val>
                                            <p:strVal val="#ppt_w"/>
                                          </p:val>
                                        </p:tav>
                                      </p:tavLst>
                                    </p:anim>
                                    <p:anim calcmode="lin" valueType="num">
                                      <p:cBhvr>
                                        <p:cTn id="13" dur="500" fill="hold"/>
                                        <p:tgtEl>
                                          <p:spTgt spid="143363"/>
                                        </p:tgtEl>
                                        <p:attrNameLst>
                                          <p:attrName>ppt_h</p:attrName>
                                        </p:attrNameLst>
                                      </p:cBhvr>
                                      <p:tavLst>
                                        <p:tav tm="0">
                                          <p:val>
                                            <p:fltVal val="0"/>
                                          </p:val>
                                        </p:tav>
                                        <p:tav tm="100000">
                                          <p:val>
                                            <p:strVal val="#ppt_h"/>
                                          </p:val>
                                        </p:tav>
                                      </p:tavLst>
                                    </p:anim>
                                    <p:animEffect transition="in" filter="fade">
                                      <p:cBhvr>
                                        <p:cTn id="14" dur="500"/>
                                        <p:tgtEl>
                                          <p:spTgt spid="143363"/>
                                        </p:tgtEl>
                                      </p:cBhvr>
                                    </p:animEffect>
                                  </p:childTnLst>
                                </p:cTn>
                              </p:par>
                            </p:childTnLst>
                          </p:cTn>
                        </p:par>
                        <p:par>
                          <p:cTn id="15" fill="hold" nodeType="afterGroup">
                            <p:stCondLst>
                              <p:cond delay="1500"/>
                            </p:stCondLst>
                            <p:childTnLst>
                              <p:par>
                                <p:cTn id="16" presetID="4" presetClass="entr" presetSubtype="16" fill="hold" grpId="0" nodeType="afterEffect">
                                  <p:stCondLst>
                                    <p:cond delay="0"/>
                                  </p:stCondLst>
                                  <p:childTnLst>
                                    <p:set>
                                      <p:cBhvr>
                                        <p:cTn id="17" dur="1" fill="hold">
                                          <p:stCondLst>
                                            <p:cond delay="0"/>
                                          </p:stCondLst>
                                        </p:cTn>
                                        <p:tgtEl>
                                          <p:spTgt spid="143364"/>
                                        </p:tgtEl>
                                        <p:attrNameLst>
                                          <p:attrName>style.visibility</p:attrName>
                                        </p:attrNameLst>
                                      </p:cBhvr>
                                      <p:to>
                                        <p:strVal val="visible"/>
                                      </p:to>
                                    </p:set>
                                    <p:animEffect transition="in" filter="box(in)">
                                      <p:cBhvr>
                                        <p:cTn id="18" dur="500"/>
                                        <p:tgtEl>
                                          <p:spTgt spid="143364"/>
                                        </p:tgtEl>
                                      </p:cBhvr>
                                    </p:animEffect>
                                  </p:childTnLst>
                                </p:cTn>
                              </p:par>
                            </p:childTnLst>
                          </p:cTn>
                        </p:par>
                        <p:par>
                          <p:cTn id="19" fill="hold" nodeType="afterGroup">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43365"/>
                                        </p:tgtEl>
                                        <p:attrNameLst>
                                          <p:attrName>style.visibility</p:attrName>
                                        </p:attrNameLst>
                                      </p:cBhvr>
                                      <p:to>
                                        <p:strVal val="visible"/>
                                      </p:to>
                                    </p:set>
                                    <p:animEffect transition="in" filter="box(in)">
                                      <p:cBhvr>
                                        <p:cTn id="22" dur="500"/>
                                        <p:tgtEl>
                                          <p:spTgt spid="143365"/>
                                        </p:tgtEl>
                                      </p:cBhvr>
                                    </p:animEffect>
                                  </p:childTnLst>
                                </p:cTn>
                              </p:par>
                            </p:childTnLst>
                          </p:cTn>
                        </p:par>
                        <p:par>
                          <p:cTn id="23" fill="hold" nodeType="afterGroup">
                            <p:stCondLst>
                              <p:cond delay="2500"/>
                            </p:stCondLst>
                            <p:childTnLst>
                              <p:par>
                                <p:cTn id="24" presetID="4" presetClass="entr" presetSubtype="16" fill="hold" grpId="0" nodeType="afterEffect">
                                  <p:stCondLst>
                                    <p:cond delay="0"/>
                                  </p:stCondLst>
                                  <p:childTnLst>
                                    <p:set>
                                      <p:cBhvr>
                                        <p:cTn id="25" dur="1" fill="hold">
                                          <p:stCondLst>
                                            <p:cond delay="0"/>
                                          </p:stCondLst>
                                        </p:cTn>
                                        <p:tgtEl>
                                          <p:spTgt spid="143366"/>
                                        </p:tgtEl>
                                        <p:attrNameLst>
                                          <p:attrName>style.visibility</p:attrName>
                                        </p:attrNameLst>
                                      </p:cBhvr>
                                      <p:to>
                                        <p:strVal val="visible"/>
                                      </p:to>
                                    </p:set>
                                    <p:animEffect transition="in" filter="box(in)">
                                      <p:cBhvr>
                                        <p:cTn id="26" dur="500"/>
                                        <p:tgtEl>
                                          <p:spTgt spid="143366"/>
                                        </p:tgtEl>
                                      </p:cBhvr>
                                    </p:animEffect>
                                  </p:childTnLst>
                                </p:cTn>
                              </p:par>
                            </p:childTnLst>
                          </p:cTn>
                        </p:par>
                        <p:par>
                          <p:cTn id="27" fill="hold" nodeType="afterGroup">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43368"/>
                                        </p:tgtEl>
                                        <p:attrNameLst>
                                          <p:attrName>style.visibility</p:attrName>
                                        </p:attrNameLst>
                                      </p:cBhvr>
                                      <p:to>
                                        <p:strVal val="visible"/>
                                      </p:to>
                                    </p:set>
                                    <p:anim calcmode="lin" valueType="num">
                                      <p:cBhvr>
                                        <p:cTn id="30" dur="1000" fill="hold"/>
                                        <p:tgtEl>
                                          <p:spTgt spid="143368"/>
                                        </p:tgtEl>
                                        <p:attrNameLst>
                                          <p:attrName>ppt_w</p:attrName>
                                        </p:attrNameLst>
                                      </p:cBhvr>
                                      <p:tavLst>
                                        <p:tav tm="0">
                                          <p:val>
                                            <p:fltVal val="0"/>
                                          </p:val>
                                        </p:tav>
                                        <p:tav tm="100000">
                                          <p:val>
                                            <p:strVal val="#ppt_w"/>
                                          </p:val>
                                        </p:tav>
                                      </p:tavLst>
                                    </p:anim>
                                    <p:anim calcmode="lin" valueType="num">
                                      <p:cBhvr>
                                        <p:cTn id="31" dur="1000" fill="hold"/>
                                        <p:tgtEl>
                                          <p:spTgt spid="143368"/>
                                        </p:tgtEl>
                                        <p:attrNameLst>
                                          <p:attrName>ppt_h</p:attrName>
                                        </p:attrNameLst>
                                      </p:cBhvr>
                                      <p:tavLst>
                                        <p:tav tm="0">
                                          <p:val>
                                            <p:fltVal val="0"/>
                                          </p:val>
                                        </p:tav>
                                        <p:tav tm="100000">
                                          <p:val>
                                            <p:strVal val="#ppt_h"/>
                                          </p:val>
                                        </p:tav>
                                      </p:tavLst>
                                    </p:anim>
                                    <p:anim calcmode="lin" valueType="num">
                                      <p:cBhvr>
                                        <p:cTn id="32" dur="1000" fill="hold"/>
                                        <p:tgtEl>
                                          <p:spTgt spid="14336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336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4000"/>
                            </p:stCondLst>
                            <p:childTnLst>
                              <p:par>
                                <p:cTn id="35" presetID="2" presetClass="entr" presetSubtype="8" fill="hold" nodeType="afterEffect">
                                  <p:stCondLst>
                                    <p:cond delay="0"/>
                                  </p:stCondLst>
                                  <p:childTnLst>
                                    <p:set>
                                      <p:cBhvr>
                                        <p:cTn id="36" dur="1" fill="hold">
                                          <p:stCondLst>
                                            <p:cond delay="0"/>
                                          </p:stCondLst>
                                        </p:cTn>
                                        <p:tgtEl>
                                          <p:spTgt spid="143367"/>
                                        </p:tgtEl>
                                        <p:attrNameLst>
                                          <p:attrName>style.visibility</p:attrName>
                                        </p:attrNameLst>
                                      </p:cBhvr>
                                      <p:to>
                                        <p:strVal val="visible"/>
                                      </p:to>
                                    </p:set>
                                    <p:anim calcmode="lin" valueType="num">
                                      <p:cBhvr additive="base">
                                        <p:cTn id="37" dur="500" fill="hold"/>
                                        <p:tgtEl>
                                          <p:spTgt spid="143367"/>
                                        </p:tgtEl>
                                        <p:attrNameLst>
                                          <p:attrName>ppt_x</p:attrName>
                                        </p:attrNameLst>
                                      </p:cBhvr>
                                      <p:tavLst>
                                        <p:tav tm="0">
                                          <p:val>
                                            <p:strVal val="0-#ppt_w/2"/>
                                          </p:val>
                                        </p:tav>
                                        <p:tav tm="100000">
                                          <p:val>
                                            <p:strVal val="#ppt_x"/>
                                          </p:val>
                                        </p:tav>
                                      </p:tavLst>
                                    </p:anim>
                                    <p:anim calcmode="lin" valueType="num">
                                      <p:cBhvr additive="base">
                                        <p:cTn id="38" dur="500" fill="hold"/>
                                        <p:tgtEl>
                                          <p:spTgt spid="14336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143369"/>
                                        </p:tgtEl>
                                        <p:attrNameLst>
                                          <p:attrName>style.visibility</p:attrName>
                                        </p:attrNameLst>
                                      </p:cBhvr>
                                      <p:to>
                                        <p:strVal val="visible"/>
                                      </p:to>
                                    </p:set>
                                    <p:anim calcmode="lin" valueType="num">
                                      <p:cBhvr additive="base">
                                        <p:cTn id="42" dur="500" fill="hold"/>
                                        <p:tgtEl>
                                          <p:spTgt spid="143369"/>
                                        </p:tgtEl>
                                        <p:attrNameLst>
                                          <p:attrName>ppt_x</p:attrName>
                                        </p:attrNameLst>
                                      </p:cBhvr>
                                      <p:tavLst>
                                        <p:tav tm="0">
                                          <p:val>
                                            <p:strVal val="0-#ppt_w/2"/>
                                          </p:val>
                                        </p:tav>
                                        <p:tav tm="100000">
                                          <p:val>
                                            <p:strVal val="#ppt_x"/>
                                          </p:val>
                                        </p:tav>
                                      </p:tavLst>
                                    </p:anim>
                                    <p:anim calcmode="lin" valueType="num">
                                      <p:cBhvr additive="base">
                                        <p:cTn id="43" dur="500" fill="hold"/>
                                        <p:tgtEl>
                                          <p:spTgt spid="143369"/>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46090"/>
                                        </p:tgtEl>
                                        <p:attrNameLst>
                                          <p:attrName>style.visibility</p:attrName>
                                        </p:attrNameLst>
                                      </p:cBhvr>
                                      <p:to>
                                        <p:strVal val="visible"/>
                                      </p:to>
                                    </p:set>
                                    <p:animEffect transition="in" filter="fade">
                                      <p:cBhvr>
                                        <p:cTn id="47" dur="1000"/>
                                        <p:tgtEl>
                                          <p:spTgt spid="46090"/>
                                        </p:tgtEl>
                                      </p:cBhvr>
                                    </p:animEffect>
                                    <p:anim calcmode="lin" valueType="num">
                                      <p:cBhvr>
                                        <p:cTn id="48" dur="1000" fill="hold"/>
                                        <p:tgtEl>
                                          <p:spTgt spid="46090"/>
                                        </p:tgtEl>
                                        <p:attrNameLst>
                                          <p:attrName>ppt_x</p:attrName>
                                        </p:attrNameLst>
                                      </p:cBhvr>
                                      <p:tavLst>
                                        <p:tav tm="0">
                                          <p:val>
                                            <p:strVal val="#ppt_x"/>
                                          </p:val>
                                        </p:tav>
                                        <p:tav tm="100000">
                                          <p:val>
                                            <p:strVal val="#ppt_x"/>
                                          </p:val>
                                        </p:tav>
                                      </p:tavLst>
                                    </p:anim>
                                    <p:anim calcmode="lin" valueType="num">
                                      <p:cBhvr>
                                        <p:cTn id="49" dur="1000" fill="hold"/>
                                        <p:tgtEl>
                                          <p:spTgt spid="4609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000"/>
                            </p:stCondLst>
                            <p:childTnLst>
                              <p:par>
                                <p:cTn id="51" presetID="3" presetClass="entr" presetSubtype="1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4" grpId="0" autoUpdateAnimBg="0"/>
      <p:bldP spid="143365" grpId="0" autoUpdateAnimBg="0"/>
      <p:bldP spid="143366" grpId="0" autoUpdateAnimBg="0"/>
      <p:bldP spid="143368" grpId="0" animBg="1" autoUpdateAnimBg="0"/>
      <p:bldP spid="143369" grpId="0" animBg="1" autoUpdateAnimBg="0"/>
      <p:bldP spid="46090"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1516781"/>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teilweise gültig ?</a:t>
            </a:r>
          </a:p>
        </p:txBody>
      </p:sp>
      <p:graphicFrame>
        <p:nvGraphicFramePr>
          <p:cNvPr id="46083" name="Object 3"/>
          <p:cNvGraphicFramePr>
            <a:graphicFrameLocks noChangeAspect="1"/>
          </p:cNvGraphicFramePr>
          <p:nvPr>
            <p:extLst>
              <p:ext uri="{D42A27DB-BD31-4B8C-83A1-F6EECF244321}">
                <p14:modId xmlns:p14="http://schemas.microsoft.com/office/powerpoint/2010/main" val="1894634023"/>
              </p:ext>
            </p:extLst>
          </p:nvPr>
        </p:nvGraphicFramePr>
        <p:xfrm>
          <a:off x="914400" y="2070084"/>
          <a:ext cx="6172200" cy="4425950"/>
        </p:xfrm>
        <a:graphic>
          <a:graphicData uri="http://schemas.openxmlformats.org/presentationml/2006/ole">
            <mc:AlternateContent xmlns:mc="http://schemas.openxmlformats.org/markup-compatibility/2006">
              <mc:Choice xmlns:v="urn:schemas-microsoft-com:vml" Requires="v">
                <p:oleObj spid="_x0000_s13340"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7008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4"/>
          <p:cNvSpPr txBox="1">
            <a:spLocks noChangeArrowheads="1"/>
          </p:cNvSpPr>
          <p:nvPr/>
        </p:nvSpPr>
        <p:spPr bwMode="auto">
          <a:xfrm>
            <a:off x="3854450" y="3483694"/>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5413" name="AutoShape 5"/>
          <p:cNvSpPr>
            <a:spLocks noChangeArrowheads="1"/>
          </p:cNvSpPr>
          <p:nvPr/>
        </p:nvSpPr>
        <p:spPr bwMode="auto">
          <a:xfrm>
            <a:off x="6172200" y="3213819"/>
            <a:ext cx="2720975" cy="1241425"/>
          </a:xfrm>
          <a:prstGeom prst="leftArrowCallout">
            <a:avLst>
              <a:gd name="adj1" fmla="val 11241"/>
              <a:gd name="adj2" fmla="val 25000"/>
              <a:gd name="adj3" fmla="val 31477"/>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Die </a:t>
            </a:r>
          </a:p>
          <a:p>
            <a:pPr algn="ctr" eaLnBrk="1" hangingPunct="1"/>
            <a:r>
              <a:rPr lang="de-DE"/>
              <a:t>Zweitstimme </a:t>
            </a:r>
          </a:p>
          <a:p>
            <a:pPr algn="ctr" eaLnBrk="1" hangingPunct="1"/>
            <a:r>
              <a:rPr lang="de-DE"/>
              <a:t>ist natürlich</a:t>
            </a:r>
          </a:p>
          <a:p>
            <a:pPr algn="ctr" eaLnBrk="1" hangingPunct="1"/>
            <a:r>
              <a:rPr lang="de-DE"/>
              <a:t>gültig</a:t>
            </a:r>
          </a:p>
        </p:txBody>
      </p:sp>
      <p:sp>
        <p:nvSpPr>
          <p:cNvPr id="47110" name="Text Box 6"/>
          <p:cNvSpPr txBox="1">
            <a:spLocks noChangeArrowheads="1"/>
          </p:cNvSpPr>
          <p:nvPr/>
        </p:nvSpPr>
        <p:spPr bwMode="auto">
          <a:xfrm>
            <a:off x="3276600" y="5326781"/>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600" b="1" i="1">
                <a:solidFill>
                  <a:srgbClr val="FF0000"/>
                </a:solidFill>
                <a:latin typeface="Comic Sans MS" pitchFamily="66" charset="0"/>
              </a:rPr>
              <a:t>x</a:t>
            </a:r>
          </a:p>
        </p:txBody>
      </p:sp>
      <p:cxnSp>
        <p:nvCxnSpPr>
          <p:cNvPr id="145415" name="AutoShape 7"/>
          <p:cNvCxnSpPr>
            <a:cxnSpLocks noChangeShapeType="1"/>
            <a:stCxn id="47110" idx="3"/>
            <a:endCxn id="145416" idx="1"/>
          </p:cNvCxnSpPr>
          <p:nvPr/>
        </p:nvCxnSpPr>
        <p:spPr bwMode="auto">
          <a:xfrm>
            <a:off x="3810000" y="5647456"/>
            <a:ext cx="3276600" cy="12700"/>
          </a:xfrm>
          <a:prstGeom prst="bentConnector3">
            <a:avLst>
              <a:gd name="adj1" fmla="val 50000"/>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416" name="Text Box 8"/>
          <p:cNvSpPr txBox="1">
            <a:spLocks noChangeArrowheads="1"/>
          </p:cNvSpPr>
          <p:nvPr/>
        </p:nvSpPr>
        <p:spPr bwMode="auto">
          <a:xfrm>
            <a:off x="7086600" y="4769569"/>
            <a:ext cx="1676400" cy="1755775"/>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dirty="0">
                <a:solidFill>
                  <a:schemeClr val="bg1"/>
                </a:solidFill>
              </a:rPr>
              <a:t>Die Erststimme ist ungültig, da nicht zweifelsfrei erkennbar</a:t>
            </a:r>
          </a:p>
        </p:txBody>
      </p:sp>
      <p:sp>
        <p:nvSpPr>
          <p:cNvPr id="47113" name="Text Box 9"/>
          <p:cNvSpPr txBox="1">
            <a:spLocks noChangeArrowheads="1"/>
          </p:cNvSpPr>
          <p:nvPr/>
        </p:nvSpPr>
        <p:spPr bwMode="auto">
          <a:xfrm>
            <a:off x="7181850" y="1676400"/>
            <a:ext cx="1752600" cy="1262063"/>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1E83B13-1106-4567-B313-DCBDE261EA4C}" type="slidenum">
              <a:rPr lang="de-DE" smtClean="0"/>
              <a:pPr>
                <a:defRPr/>
              </a:pPr>
              <a:t>47</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78944C6B-3FD8-4463-BB65-80F98DB52552}"/>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73CFD139-70DB-4F00-89D3-C7D64A0768E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FBDE174B-BDFE-4AF4-955D-152732E4B5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1BB9366D-D3A7-438E-AB20-62161E9FD0A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ircle(in)">
                                      <p:cBhvr>
                                        <p:cTn id="7" dur="500"/>
                                        <p:tgtEl>
                                          <p:spTgt spid="47110"/>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7108"/>
                                        </p:tgtEl>
                                        <p:attrNameLst>
                                          <p:attrName>style.visibility</p:attrName>
                                        </p:attrNameLst>
                                      </p:cBhvr>
                                      <p:to>
                                        <p:strVal val="visible"/>
                                      </p:to>
                                    </p:set>
                                    <p:animEffect transition="in" filter="circle(in)">
                                      <p:cBhvr>
                                        <p:cTn id="11" dur="500"/>
                                        <p:tgtEl>
                                          <p:spTgt spid="47108"/>
                                        </p:tgtEl>
                                      </p:cBhvr>
                                    </p:animEffect>
                                  </p:childTnLst>
                                </p:cTn>
                              </p:par>
                            </p:childTnLst>
                          </p:cTn>
                        </p:par>
                        <p:par>
                          <p:cTn id="12" fill="hold" nodeType="afterGroup">
                            <p:stCondLst>
                              <p:cond delay="1000"/>
                            </p:stCondLst>
                            <p:childTnLst>
                              <p:par>
                                <p:cTn id="13" presetID="2" presetClass="entr" presetSubtype="2" fill="hold" nodeType="afterEffect">
                                  <p:stCondLst>
                                    <p:cond delay="0"/>
                                  </p:stCondLst>
                                  <p:childTnLst>
                                    <p:set>
                                      <p:cBhvr>
                                        <p:cTn id="14" dur="1" fill="hold">
                                          <p:stCondLst>
                                            <p:cond delay="0"/>
                                          </p:stCondLst>
                                        </p:cTn>
                                        <p:tgtEl>
                                          <p:spTgt spid="145415"/>
                                        </p:tgtEl>
                                        <p:attrNameLst>
                                          <p:attrName>style.visibility</p:attrName>
                                        </p:attrNameLst>
                                      </p:cBhvr>
                                      <p:to>
                                        <p:strVal val="visible"/>
                                      </p:to>
                                    </p:set>
                                    <p:anim calcmode="lin" valueType="num">
                                      <p:cBhvr additive="base">
                                        <p:cTn id="15" dur="500" fill="hold"/>
                                        <p:tgtEl>
                                          <p:spTgt spid="145415"/>
                                        </p:tgtEl>
                                        <p:attrNameLst>
                                          <p:attrName>ppt_x</p:attrName>
                                        </p:attrNameLst>
                                      </p:cBhvr>
                                      <p:tavLst>
                                        <p:tav tm="0">
                                          <p:val>
                                            <p:strVal val="1+#ppt_w/2"/>
                                          </p:val>
                                        </p:tav>
                                        <p:tav tm="100000">
                                          <p:val>
                                            <p:strVal val="#ppt_x"/>
                                          </p:val>
                                        </p:tav>
                                      </p:tavLst>
                                    </p:anim>
                                    <p:anim calcmode="lin" valueType="num">
                                      <p:cBhvr additive="base">
                                        <p:cTn id="16" dur="500" fill="hold"/>
                                        <p:tgtEl>
                                          <p:spTgt spid="14541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45416"/>
                                        </p:tgtEl>
                                        <p:attrNameLst>
                                          <p:attrName>style.visibility</p:attrName>
                                        </p:attrNameLst>
                                      </p:cBhvr>
                                      <p:to>
                                        <p:strVal val="visible"/>
                                      </p:to>
                                    </p:set>
                                    <p:anim calcmode="lin" valueType="num">
                                      <p:cBhvr additive="base">
                                        <p:cTn id="20" dur="500" fill="hold"/>
                                        <p:tgtEl>
                                          <p:spTgt spid="145416"/>
                                        </p:tgtEl>
                                        <p:attrNameLst>
                                          <p:attrName>ppt_x</p:attrName>
                                        </p:attrNameLst>
                                      </p:cBhvr>
                                      <p:tavLst>
                                        <p:tav tm="0">
                                          <p:val>
                                            <p:strVal val="1+#ppt_w/2"/>
                                          </p:val>
                                        </p:tav>
                                        <p:tav tm="100000">
                                          <p:val>
                                            <p:strVal val="#ppt_x"/>
                                          </p:val>
                                        </p:tav>
                                      </p:tavLst>
                                    </p:anim>
                                    <p:anim calcmode="lin" valueType="num">
                                      <p:cBhvr additive="base">
                                        <p:cTn id="21" dur="500" fill="hold"/>
                                        <p:tgtEl>
                                          <p:spTgt spid="14541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45413"/>
                                        </p:tgtEl>
                                        <p:attrNameLst>
                                          <p:attrName>style.visibility</p:attrName>
                                        </p:attrNameLst>
                                      </p:cBhvr>
                                      <p:to>
                                        <p:strVal val="visible"/>
                                      </p:to>
                                    </p:set>
                                    <p:anim calcmode="lin" valueType="num">
                                      <p:cBhvr additive="base">
                                        <p:cTn id="25" dur="500" fill="hold"/>
                                        <p:tgtEl>
                                          <p:spTgt spid="145413"/>
                                        </p:tgtEl>
                                        <p:attrNameLst>
                                          <p:attrName>ppt_x</p:attrName>
                                        </p:attrNameLst>
                                      </p:cBhvr>
                                      <p:tavLst>
                                        <p:tav tm="0">
                                          <p:val>
                                            <p:strVal val="1+#ppt_w/2"/>
                                          </p:val>
                                        </p:tav>
                                        <p:tav tm="100000">
                                          <p:val>
                                            <p:strVal val="#ppt_x"/>
                                          </p:val>
                                        </p:tav>
                                      </p:tavLst>
                                    </p:anim>
                                    <p:anim calcmode="lin" valueType="num">
                                      <p:cBhvr additive="base">
                                        <p:cTn id="26" dur="500" fill="hold"/>
                                        <p:tgtEl>
                                          <p:spTgt spid="145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47113"/>
                                        </p:tgtEl>
                                        <p:attrNameLst>
                                          <p:attrName>style.visibility</p:attrName>
                                        </p:attrNameLst>
                                      </p:cBhvr>
                                      <p:to>
                                        <p:strVal val="visible"/>
                                      </p:to>
                                    </p:set>
                                    <p:animEffect transition="in" filter="fade">
                                      <p:cBhvr>
                                        <p:cTn id="30" dur="1000"/>
                                        <p:tgtEl>
                                          <p:spTgt spid="47113"/>
                                        </p:tgtEl>
                                      </p:cBhvr>
                                    </p:animEffect>
                                    <p:anim calcmode="lin" valueType="num">
                                      <p:cBhvr>
                                        <p:cTn id="31" dur="1000" fill="hold"/>
                                        <p:tgtEl>
                                          <p:spTgt spid="47113"/>
                                        </p:tgtEl>
                                        <p:attrNameLst>
                                          <p:attrName>ppt_x</p:attrName>
                                        </p:attrNameLst>
                                      </p:cBhvr>
                                      <p:tavLst>
                                        <p:tav tm="0">
                                          <p:val>
                                            <p:strVal val="#ppt_x"/>
                                          </p:val>
                                        </p:tav>
                                        <p:tav tm="100000">
                                          <p:val>
                                            <p:strVal val="#ppt_x"/>
                                          </p:val>
                                        </p:tav>
                                      </p:tavLst>
                                    </p:anim>
                                    <p:anim calcmode="lin" valueType="num">
                                      <p:cBhvr>
                                        <p:cTn id="32" dur="1000" fill="hold"/>
                                        <p:tgtEl>
                                          <p:spTgt spid="4711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145413" grpId="0" animBg="1" autoUpdateAnimBg="0"/>
      <p:bldP spid="47110" grpId="0"/>
      <p:bldP spid="145416" grpId="0" animBg="1" autoUpdateAnimBg="0"/>
      <p:bldP spid="47113"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1516781"/>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ACHTUNG: Sonderfall Stimmzettel WK 24 OBK II</a:t>
            </a:r>
          </a:p>
        </p:txBody>
      </p:sp>
      <p:graphicFrame>
        <p:nvGraphicFramePr>
          <p:cNvPr id="46083" name="Object 3"/>
          <p:cNvGraphicFramePr>
            <a:graphicFrameLocks noChangeAspect="1"/>
          </p:cNvGraphicFramePr>
          <p:nvPr>
            <p:extLst>
              <p:ext uri="{D42A27DB-BD31-4B8C-83A1-F6EECF244321}">
                <p14:modId xmlns:p14="http://schemas.microsoft.com/office/powerpoint/2010/main" val="2105146706"/>
              </p:ext>
            </p:extLst>
          </p:nvPr>
        </p:nvGraphicFramePr>
        <p:xfrm>
          <a:off x="914400" y="2070100"/>
          <a:ext cx="6335713" cy="4260850"/>
        </p:xfrm>
        <a:graphic>
          <a:graphicData uri="http://schemas.openxmlformats.org/presentationml/2006/ole">
            <mc:AlternateContent xmlns:mc="http://schemas.openxmlformats.org/markup-compatibility/2006">
              <mc:Choice xmlns:v="urn:schemas-microsoft-com:vml" Requires="v">
                <p:oleObj spid="_x0000_s16401" name="Worksheet" r:id="rId4" imgW="5631003" imgH="3787313" progId="Excel.Sheet.8">
                  <p:embed/>
                </p:oleObj>
              </mc:Choice>
              <mc:Fallback>
                <p:oleObj name="Worksheet" r:id="rId4" imgW="5631003" imgH="3787313" progId="Excel.Sheet.8">
                  <p:embed/>
                  <p:pic>
                    <p:nvPicPr>
                      <p:cNvPr id="46083" name="Object 3"/>
                      <p:cNvPicPr>
                        <a:picLocks noChangeAspect="1" noChangeArrowheads="1"/>
                      </p:cNvPicPr>
                      <p:nvPr/>
                    </p:nvPicPr>
                    <p:blipFill>
                      <a:blip r:embed="rId5"/>
                      <a:srcRect/>
                      <a:stretch>
                        <a:fillRect/>
                      </a:stretch>
                    </p:blipFill>
                    <p:spPr bwMode="auto">
                      <a:xfrm>
                        <a:off x="914400" y="2070100"/>
                        <a:ext cx="6335713" cy="4260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4"/>
          <p:cNvSpPr txBox="1">
            <a:spLocks noChangeArrowheads="1"/>
          </p:cNvSpPr>
          <p:nvPr/>
        </p:nvSpPr>
        <p:spPr bwMode="auto">
          <a:xfrm>
            <a:off x="3995936" y="3483694"/>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solidFill>
                  <a:srgbClr val="FF0000"/>
                </a:solidFill>
                <a:latin typeface="Comic Sans MS" pitchFamily="66" charset="0"/>
              </a:rPr>
              <a:t>x</a:t>
            </a:r>
          </a:p>
        </p:txBody>
      </p:sp>
      <p:sp>
        <p:nvSpPr>
          <p:cNvPr id="145413" name="AutoShape 5"/>
          <p:cNvSpPr>
            <a:spLocks noChangeArrowheads="1"/>
          </p:cNvSpPr>
          <p:nvPr/>
        </p:nvSpPr>
        <p:spPr bwMode="auto">
          <a:xfrm>
            <a:off x="6172200" y="3213819"/>
            <a:ext cx="2720975" cy="1655341"/>
          </a:xfrm>
          <a:prstGeom prst="leftArrowCallout">
            <a:avLst>
              <a:gd name="adj1" fmla="val 11241"/>
              <a:gd name="adj2" fmla="val 25000"/>
              <a:gd name="adj3" fmla="val 31477"/>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dirty="0"/>
              <a:t>Die Zweit- </a:t>
            </a:r>
            <a:br>
              <a:rPr lang="de-DE" dirty="0"/>
            </a:br>
            <a:r>
              <a:rPr lang="de-DE" dirty="0"/>
              <a:t>stimme ist </a:t>
            </a:r>
            <a:br>
              <a:rPr lang="de-DE" dirty="0"/>
            </a:br>
            <a:r>
              <a:rPr lang="de-DE" dirty="0"/>
              <a:t>gültig weil: </a:t>
            </a:r>
            <a:br>
              <a:rPr lang="de-DE" dirty="0"/>
            </a:br>
            <a:r>
              <a:rPr lang="de-DE" dirty="0"/>
              <a:t>Parteien</a:t>
            </a:r>
          </a:p>
          <a:p>
            <a:pPr algn="ctr" eaLnBrk="1" hangingPunct="1"/>
            <a:r>
              <a:rPr lang="de-DE" dirty="0"/>
              <a:t>gleich</a:t>
            </a:r>
          </a:p>
        </p:txBody>
      </p:sp>
      <p:sp>
        <p:nvSpPr>
          <p:cNvPr id="47110" name="Text Box 6"/>
          <p:cNvSpPr txBox="1">
            <a:spLocks noChangeArrowheads="1"/>
          </p:cNvSpPr>
          <p:nvPr/>
        </p:nvSpPr>
        <p:spPr bwMode="auto">
          <a:xfrm>
            <a:off x="3203848" y="486916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600" b="1" i="1" dirty="0">
                <a:solidFill>
                  <a:srgbClr val="FF0000"/>
                </a:solidFill>
                <a:latin typeface="Comic Sans MS" pitchFamily="66" charset="0"/>
              </a:rPr>
              <a:t>x</a:t>
            </a:r>
          </a:p>
        </p:txBody>
      </p:sp>
      <p:cxnSp>
        <p:nvCxnSpPr>
          <p:cNvPr id="145415" name="AutoShape 7"/>
          <p:cNvCxnSpPr>
            <a:cxnSpLocks noChangeShapeType="1"/>
            <a:stCxn id="47110" idx="3"/>
            <a:endCxn id="145416" idx="1"/>
          </p:cNvCxnSpPr>
          <p:nvPr/>
        </p:nvCxnSpPr>
        <p:spPr bwMode="auto">
          <a:xfrm>
            <a:off x="3737248" y="5189835"/>
            <a:ext cx="3349352" cy="524837"/>
          </a:xfrm>
          <a:prstGeom prst="bentConnector3">
            <a:avLst>
              <a:gd name="adj1" fmla="val 50000"/>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416" name="Text Box 8"/>
          <p:cNvSpPr txBox="1">
            <a:spLocks noChangeArrowheads="1"/>
          </p:cNvSpPr>
          <p:nvPr/>
        </p:nvSpPr>
        <p:spPr bwMode="auto">
          <a:xfrm>
            <a:off x="7086600" y="4976008"/>
            <a:ext cx="1676400" cy="1477328"/>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dirty="0">
                <a:solidFill>
                  <a:schemeClr val="bg1"/>
                </a:solidFill>
              </a:rPr>
              <a:t>Die Erststimme ist ungültig </a:t>
            </a:r>
            <a:r>
              <a:rPr lang="de-DE" sz="1800" b="1" dirty="0">
                <a:solidFill>
                  <a:schemeClr val="bg1"/>
                </a:solidFill>
                <a:sym typeface="Wingdings" panose="05000000000000000000" pitchFamily="2" charset="2"/>
              </a:rPr>
              <a:t> andere      </a:t>
            </a:r>
            <a:br>
              <a:rPr lang="de-DE" sz="1800" b="1" dirty="0">
                <a:solidFill>
                  <a:schemeClr val="bg1"/>
                </a:solidFill>
                <a:sym typeface="Wingdings" panose="05000000000000000000" pitchFamily="2" charset="2"/>
              </a:rPr>
            </a:br>
            <a:r>
              <a:rPr lang="de-DE" sz="1800" b="1" dirty="0">
                <a:solidFill>
                  <a:schemeClr val="bg1"/>
                </a:solidFill>
                <a:sym typeface="Wingdings" panose="05000000000000000000" pitchFamily="2" charset="2"/>
              </a:rPr>
              <a:t>   Kandidaten</a:t>
            </a:r>
            <a:endParaRPr lang="de-DE" sz="1800" b="1" dirty="0">
              <a:solidFill>
                <a:schemeClr val="bg1"/>
              </a:solidFill>
            </a:endParaRPr>
          </a:p>
        </p:txBody>
      </p:sp>
      <p:sp>
        <p:nvSpPr>
          <p:cNvPr id="47113" name="Text Box 9"/>
          <p:cNvSpPr txBox="1">
            <a:spLocks noChangeArrowheads="1"/>
          </p:cNvSpPr>
          <p:nvPr/>
        </p:nvSpPr>
        <p:spPr bwMode="auto">
          <a:xfrm>
            <a:off x="7181850" y="1878905"/>
            <a:ext cx="1752600" cy="1262063"/>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1E83B13-1106-4567-B313-DCBDE261EA4C}" type="slidenum">
              <a:rPr lang="de-DE" smtClean="0"/>
              <a:pPr>
                <a:defRPr/>
              </a:pPr>
              <a:t>48</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78944C6B-3FD8-4463-BB65-80F98DB52552}"/>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73CFD139-70DB-4F00-89D3-C7D64A0768E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FBDE174B-BDFE-4AF4-955D-152732E4B5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1BB9366D-D3A7-438E-AB20-62161E9FD0A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5018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ircle(in)">
                                      <p:cBhvr>
                                        <p:cTn id="7" dur="500"/>
                                        <p:tgtEl>
                                          <p:spTgt spid="47110"/>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7108"/>
                                        </p:tgtEl>
                                        <p:attrNameLst>
                                          <p:attrName>style.visibility</p:attrName>
                                        </p:attrNameLst>
                                      </p:cBhvr>
                                      <p:to>
                                        <p:strVal val="visible"/>
                                      </p:to>
                                    </p:set>
                                    <p:animEffect transition="in" filter="circle(in)">
                                      <p:cBhvr>
                                        <p:cTn id="11" dur="500"/>
                                        <p:tgtEl>
                                          <p:spTgt spid="47108"/>
                                        </p:tgtEl>
                                      </p:cBhvr>
                                    </p:animEffect>
                                  </p:childTnLst>
                                </p:cTn>
                              </p:par>
                            </p:childTnLst>
                          </p:cTn>
                        </p:par>
                        <p:par>
                          <p:cTn id="12" fill="hold" nodeType="afterGroup">
                            <p:stCondLst>
                              <p:cond delay="1000"/>
                            </p:stCondLst>
                            <p:childTnLst>
                              <p:par>
                                <p:cTn id="13" presetID="2" presetClass="entr" presetSubtype="2" fill="hold" nodeType="afterEffect">
                                  <p:stCondLst>
                                    <p:cond delay="0"/>
                                  </p:stCondLst>
                                  <p:childTnLst>
                                    <p:set>
                                      <p:cBhvr>
                                        <p:cTn id="14" dur="1" fill="hold">
                                          <p:stCondLst>
                                            <p:cond delay="0"/>
                                          </p:stCondLst>
                                        </p:cTn>
                                        <p:tgtEl>
                                          <p:spTgt spid="145415"/>
                                        </p:tgtEl>
                                        <p:attrNameLst>
                                          <p:attrName>style.visibility</p:attrName>
                                        </p:attrNameLst>
                                      </p:cBhvr>
                                      <p:to>
                                        <p:strVal val="visible"/>
                                      </p:to>
                                    </p:set>
                                    <p:anim calcmode="lin" valueType="num">
                                      <p:cBhvr additive="base">
                                        <p:cTn id="15" dur="500" fill="hold"/>
                                        <p:tgtEl>
                                          <p:spTgt spid="145415"/>
                                        </p:tgtEl>
                                        <p:attrNameLst>
                                          <p:attrName>ppt_x</p:attrName>
                                        </p:attrNameLst>
                                      </p:cBhvr>
                                      <p:tavLst>
                                        <p:tav tm="0">
                                          <p:val>
                                            <p:strVal val="1+#ppt_w/2"/>
                                          </p:val>
                                        </p:tav>
                                        <p:tav tm="100000">
                                          <p:val>
                                            <p:strVal val="#ppt_x"/>
                                          </p:val>
                                        </p:tav>
                                      </p:tavLst>
                                    </p:anim>
                                    <p:anim calcmode="lin" valueType="num">
                                      <p:cBhvr additive="base">
                                        <p:cTn id="16" dur="500" fill="hold"/>
                                        <p:tgtEl>
                                          <p:spTgt spid="14541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45416"/>
                                        </p:tgtEl>
                                        <p:attrNameLst>
                                          <p:attrName>style.visibility</p:attrName>
                                        </p:attrNameLst>
                                      </p:cBhvr>
                                      <p:to>
                                        <p:strVal val="visible"/>
                                      </p:to>
                                    </p:set>
                                    <p:anim calcmode="lin" valueType="num">
                                      <p:cBhvr additive="base">
                                        <p:cTn id="20" dur="500" fill="hold"/>
                                        <p:tgtEl>
                                          <p:spTgt spid="145416"/>
                                        </p:tgtEl>
                                        <p:attrNameLst>
                                          <p:attrName>ppt_x</p:attrName>
                                        </p:attrNameLst>
                                      </p:cBhvr>
                                      <p:tavLst>
                                        <p:tav tm="0">
                                          <p:val>
                                            <p:strVal val="1+#ppt_w/2"/>
                                          </p:val>
                                        </p:tav>
                                        <p:tav tm="100000">
                                          <p:val>
                                            <p:strVal val="#ppt_x"/>
                                          </p:val>
                                        </p:tav>
                                      </p:tavLst>
                                    </p:anim>
                                    <p:anim calcmode="lin" valueType="num">
                                      <p:cBhvr additive="base">
                                        <p:cTn id="21" dur="500" fill="hold"/>
                                        <p:tgtEl>
                                          <p:spTgt spid="14541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45413"/>
                                        </p:tgtEl>
                                        <p:attrNameLst>
                                          <p:attrName>style.visibility</p:attrName>
                                        </p:attrNameLst>
                                      </p:cBhvr>
                                      <p:to>
                                        <p:strVal val="visible"/>
                                      </p:to>
                                    </p:set>
                                    <p:anim calcmode="lin" valueType="num">
                                      <p:cBhvr additive="base">
                                        <p:cTn id="25" dur="500" fill="hold"/>
                                        <p:tgtEl>
                                          <p:spTgt spid="145413"/>
                                        </p:tgtEl>
                                        <p:attrNameLst>
                                          <p:attrName>ppt_x</p:attrName>
                                        </p:attrNameLst>
                                      </p:cBhvr>
                                      <p:tavLst>
                                        <p:tav tm="0">
                                          <p:val>
                                            <p:strVal val="1+#ppt_w/2"/>
                                          </p:val>
                                        </p:tav>
                                        <p:tav tm="100000">
                                          <p:val>
                                            <p:strVal val="#ppt_x"/>
                                          </p:val>
                                        </p:tav>
                                      </p:tavLst>
                                    </p:anim>
                                    <p:anim calcmode="lin" valueType="num">
                                      <p:cBhvr additive="base">
                                        <p:cTn id="26" dur="500" fill="hold"/>
                                        <p:tgtEl>
                                          <p:spTgt spid="145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47113"/>
                                        </p:tgtEl>
                                        <p:attrNameLst>
                                          <p:attrName>style.visibility</p:attrName>
                                        </p:attrNameLst>
                                      </p:cBhvr>
                                      <p:to>
                                        <p:strVal val="visible"/>
                                      </p:to>
                                    </p:set>
                                    <p:animEffect transition="in" filter="fade">
                                      <p:cBhvr>
                                        <p:cTn id="30" dur="1000"/>
                                        <p:tgtEl>
                                          <p:spTgt spid="47113"/>
                                        </p:tgtEl>
                                      </p:cBhvr>
                                    </p:animEffect>
                                    <p:anim calcmode="lin" valueType="num">
                                      <p:cBhvr>
                                        <p:cTn id="31" dur="1000" fill="hold"/>
                                        <p:tgtEl>
                                          <p:spTgt spid="47113"/>
                                        </p:tgtEl>
                                        <p:attrNameLst>
                                          <p:attrName>ppt_x</p:attrName>
                                        </p:attrNameLst>
                                      </p:cBhvr>
                                      <p:tavLst>
                                        <p:tav tm="0">
                                          <p:val>
                                            <p:strVal val="#ppt_x"/>
                                          </p:val>
                                        </p:tav>
                                        <p:tav tm="100000">
                                          <p:val>
                                            <p:strVal val="#ppt_x"/>
                                          </p:val>
                                        </p:tav>
                                      </p:tavLst>
                                    </p:anim>
                                    <p:anim calcmode="lin" valueType="num">
                                      <p:cBhvr>
                                        <p:cTn id="32" dur="1000" fill="hold"/>
                                        <p:tgtEl>
                                          <p:spTgt spid="4711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145413" grpId="0" animBg="1" autoUpdateAnimBg="0"/>
      <p:bldP spid="47110" grpId="0"/>
      <p:bldP spid="145416" grpId="0" animBg="1" autoUpdateAnimBg="0"/>
      <p:bldP spid="47113"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1521694"/>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teilweise gültig ?</a:t>
            </a:r>
          </a:p>
        </p:txBody>
      </p:sp>
      <p:graphicFrame>
        <p:nvGraphicFramePr>
          <p:cNvPr id="48131" name="Object 3"/>
          <p:cNvGraphicFramePr>
            <a:graphicFrameLocks noChangeAspect="1"/>
          </p:cNvGraphicFramePr>
          <p:nvPr>
            <p:extLst>
              <p:ext uri="{D42A27DB-BD31-4B8C-83A1-F6EECF244321}">
                <p14:modId xmlns:p14="http://schemas.microsoft.com/office/powerpoint/2010/main" val="3180099316"/>
              </p:ext>
            </p:extLst>
          </p:nvPr>
        </p:nvGraphicFramePr>
        <p:xfrm>
          <a:off x="914400" y="2055094"/>
          <a:ext cx="6172200" cy="4425950"/>
        </p:xfrm>
        <a:graphic>
          <a:graphicData uri="http://schemas.openxmlformats.org/presentationml/2006/ole">
            <mc:AlternateContent xmlns:mc="http://schemas.openxmlformats.org/markup-compatibility/2006">
              <mc:Choice xmlns:v="urn:schemas-microsoft-com:vml" Requires="v">
                <p:oleObj spid="_x0000_s14364"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509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Text Box 4"/>
          <p:cNvSpPr txBox="1">
            <a:spLocks noChangeArrowheads="1"/>
          </p:cNvSpPr>
          <p:nvPr/>
        </p:nvSpPr>
        <p:spPr bwMode="auto">
          <a:xfrm>
            <a:off x="3954463" y="3538563"/>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9509" name="AutoShape 5"/>
          <p:cNvSpPr>
            <a:spLocks noChangeArrowheads="1"/>
          </p:cNvSpPr>
          <p:nvPr/>
        </p:nvSpPr>
        <p:spPr bwMode="auto">
          <a:xfrm>
            <a:off x="6324600" y="3203600"/>
            <a:ext cx="2590800" cy="1371600"/>
          </a:xfrm>
          <a:prstGeom prst="leftArrowCallout">
            <a:avLst>
              <a:gd name="adj1" fmla="val 25000"/>
              <a:gd name="adj2" fmla="val 25000"/>
              <a:gd name="adj3" fmla="val 31481"/>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Die </a:t>
            </a:r>
          </a:p>
          <a:p>
            <a:pPr algn="ctr" eaLnBrk="1" hangingPunct="1"/>
            <a:r>
              <a:rPr lang="de-DE"/>
              <a:t>Zweitstimme </a:t>
            </a:r>
          </a:p>
          <a:p>
            <a:pPr algn="ctr" eaLnBrk="1" hangingPunct="1"/>
            <a:r>
              <a:rPr lang="de-DE"/>
              <a:t>Ist gültig</a:t>
            </a:r>
          </a:p>
        </p:txBody>
      </p:sp>
      <p:sp>
        <p:nvSpPr>
          <p:cNvPr id="149510" name="Text Box 6"/>
          <p:cNvSpPr txBox="1">
            <a:spLocks noChangeArrowheads="1"/>
          </p:cNvSpPr>
          <p:nvPr/>
        </p:nvSpPr>
        <p:spPr bwMode="auto">
          <a:xfrm>
            <a:off x="684213" y="2852738"/>
            <a:ext cx="1828800" cy="1311275"/>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solidFill>
                  <a:schemeClr val="bg1"/>
                </a:solidFill>
              </a:rPr>
              <a:t>Die (nicht abgegebene) Erststimme ist ungültig</a:t>
            </a:r>
          </a:p>
        </p:txBody>
      </p:sp>
      <p:sp>
        <p:nvSpPr>
          <p:cNvPr id="49159" name="Text Box 7"/>
          <p:cNvSpPr txBox="1">
            <a:spLocks noChangeArrowheads="1"/>
          </p:cNvSpPr>
          <p:nvPr/>
        </p:nvSpPr>
        <p:spPr bwMode="auto">
          <a:xfrm>
            <a:off x="7162800" y="1628800"/>
            <a:ext cx="1752600" cy="1262063"/>
          </a:xfrm>
          <a:prstGeom prst="rect">
            <a:avLst/>
          </a:prstGeom>
          <a:solidFill>
            <a:srgbClr val="00FF00">
              <a:alpha val="49803"/>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dirty="0"/>
              <a:t>Umschlag „ungültige Stimmzettel“ </a:t>
            </a:r>
            <a:r>
              <a:rPr lang="de-DE" sz="1600" b="1" dirty="0">
                <a:sym typeface="Wingdings" pitchFamily="2" charset="2"/>
              </a:rPr>
              <a:t> Urne</a:t>
            </a:r>
            <a:endParaRPr lang="de-DE" sz="1600" b="1" dirty="0"/>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BE60B3E3-15EC-4660-9440-A5BD2D7DE470}" type="slidenum">
              <a:rPr lang="de-DE" smtClean="0"/>
              <a:pPr>
                <a:defRPr/>
              </a:pPr>
              <a:t>49</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6" name="AutoShape 15"/>
          <p:cNvSpPr>
            <a:spLocks noChangeArrowheads="1"/>
          </p:cNvSpPr>
          <p:nvPr/>
        </p:nvSpPr>
        <p:spPr bwMode="auto">
          <a:xfrm>
            <a:off x="612775" y="4797425"/>
            <a:ext cx="7918450" cy="1676400"/>
          </a:xfrm>
          <a:prstGeom prst="upArrowCallout">
            <a:avLst>
              <a:gd name="adj1" fmla="val 120455"/>
              <a:gd name="adj2" fmla="val 0"/>
              <a:gd name="adj3" fmla="val 16667"/>
              <a:gd name="adj4" fmla="val 66667"/>
            </a:avLst>
          </a:prstGeom>
          <a:solidFill>
            <a:srgbClr val="00FF00">
              <a:alpha val="90000"/>
            </a:srgbClr>
          </a:solidFill>
          <a:ln w="9525">
            <a:solidFill>
              <a:schemeClr val="tx1"/>
            </a:solidFill>
            <a:miter lim="800000"/>
            <a:headEnd/>
            <a:tailEnd/>
          </a:ln>
        </p:spPr>
        <p:txBody>
          <a:bodyPr wrap="none" anchor="ctr"/>
          <a:lstStyle/>
          <a:p>
            <a:pPr algn="ctr" eaLnBrk="1" hangingPunct="1"/>
            <a:r>
              <a:rPr lang="de-DE" b="1" dirty="0">
                <a:latin typeface="Arial" pitchFamily="34" charset="0"/>
                <a:cs typeface="Arial" pitchFamily="34" charset="0"/>
              </a:rPr>
              <a:t>In allen Fällen gilt:</a:t>
            </a:r>
          </a:p>
          <a:p>
            <a:pPr algn="ctr" eaLnBrk="1" hangingPunct="1"/>
            <a:r>
              <a:rPr lang="de-DE" b="1" dirty="0">
                <a:latin typeface="Arial" pitchFamily="34" charset="0"/>
                <a:cs typeface="Arial" pitchFamily="34" charset="0"/>
              </a:rPr>
              <a:t>Im Zweifelsfall in den Hinweisen nachsehen </a:t>
            </a:r>
          </a:p>
          <a:p>
            <a:pPr algn="ctr" eaLnBrk="1" hangingPunct="1"/>
            <a:r>
              <a:rPr lang="de-DE" b="1" dirty="0">
                <a:latin typeface="Arial" pitchFamily="34" charset="0"/>
                <a:cs typeface="Arial" pitchFamily="34" charset="0"/>
              </a:rPr>
              <a:t>oder im Wahlamt anrufen !</a:t>
            </a:r>
          </a:p>
        </p:txBody>
      </p:sp>
      <p:sp>
        <p:nvSpPr>
          <p:cNvPr id="17" name="Textfeld 15">
            <a:extLst>
              <a:ext uri="{FF2B5EF4-FFF2-40B4-BE49-F238E27FC236}">
                <a16:creationId xmlns:a16="http://schemas.microsoft.com/office/drawing/2014/main" id="{A82AB759-7752-4121-ACF4-B805DB2FF845}"/>
              </a:ext>
            </a:extLst>
          </p:cNvPr>
          <p:cNvSpPr txBox="1">
            <a:spLocks noChangeArrowheads="1"/>
          </p:cNvSpPr>
          <p:nvPr/>
        </p:nvSpPr>
        <p:spPr bwMode="auto">
          <a:xfrm>
            <a:off x="612775" y="4476751"/>
            <a:ext cx="7918450" cy="896466"/>
          </a:xfrm>
          <a:prstGeom prst="rect">
            <a:avLst/>
          </a:prstGeom>
          <a:solidFill>
            <a:srgbClr val="00FF00">
              <a:alpha val="90000"/>
            </a:srgbClr>
          </a:solidFill>
          <a:ln w="9525">
            <a:solidFill>
              <a:schemeClr val="tx1"/>
            </a:solidFill>
            <a:miter lim="800000"/>
            <a:headEnd/>
            <a:tailEnd/>
          </a:ln>
        </p:spPr>
        <p:txBody>
          <a:bodyPr wrap="none" anchor="ctr"/>
          <a:lstStyle>
            <a:defPPr>
              <a:defRPr lang="de-DE"/>
            </a:defPPr>
            <a:lvl1pPr algn="ctr" eaLnBrk="1" hangingPunct="1">
              <a:defRPr b="1">
                <a:latin typeface="Arial" pitchFamily="34" charset="0"/>
                <a:cs typeface="Arial" pitchFamily="34" charset="0"/>
              </a:defRPr>
            </a:lvl1pPr>
          </a:lstStyle>
          <a:p>
            <a:r>
              <a:rPr lang="de-DE" altLang="de-DE" dirty="0"/>
              <a:t>Gehen Sie bitte zunächst immer davon aus, </a:t>
            </a:r>
            <a:br>
              <a:rPr lang="de-DE" altLang="de-DE" dirty="0"/>
            </a:br>
            <a:r>
              <a:rPr lang="de-DE" altLang="de-DE" dirty="0"/>
              <a:t>dass der Wähler eine gültige Stimme abgeben wollte.</a:t>
            </a:r>
          </a:p>
        </p:txBody>
      </p:sp>
      <p:grpSp>
        <p:nvGrpSpPr>
          <p:cNvPr id="18" name="Gruppieren 1">
            <a:extLst>
              <a:ext uri="{FF2B5EF4-FFF2-40B4-BE49-F238E27FC236}">
                <a16:creationId xmlns:a16="http://schemas.microsoft.com/office/drawing/2014/main" id="{073C7C7B-AF2C-4012-8F92-385B3E158B73}"/>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5947DBE3-D16C-4E74-AF95-5C082C6212E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1C3D31DB-63E1-4F19-BDF6-8B1BA0F1CC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5CC645BD-D5D4-4D14-B378-5A322807BAE5}"/>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49156"/>
                                        </p:tgtEl>
                                        <p:attrNameLst>
                                          <p:attrName>style.visibility</p:attrName>
                                        </p:attrNameLst>
                                      </p:cBhvr>
                                      <p:to>
                                        <p:strVal val="visible"/>
                                      </p:to>
                                    </p:set>
                                    <p:animEffect transition="in" filter="circle(in)">
                                      <p:cBhvr>
                                        <p:cTn id="7" dur="500"/>
                                        <p:tgtEl>
                                          <p:spTgt spid="49156"/>
                                        </p:tgtEl>
                                      </p:cBhvr>
                                    </p:animEffect>
                                  </p:childTnLst>
                                </p:cTn>
                              </p:par>
                            </p:childTnLst>
                          </p:cTn>
                        </p:par>
                        <p:par>
                          <p:cTn id="8" fill="hold" nodeType="afterGroup">
                            <p:stCondLst>
                              <p:cond delay="750"/>
                            </p:stCondLst>
                            <p:childTnLst>
                              <p:par>
                                <p:cTn id="9" presetID="2" presetClass="entr" presetSubtype="8" fill="hold" grpId="0" nodeType="afterEffect">
                                  <p:stCondLst>
                                    <p:cond delay="500"/>
                                  </p:stCondLst>
                                  <p:childTnLst>
                                    <p:set>
                                      <p:cBhvr>
                                        <p:cTn id="10" dur="1" fill="hold">
                                          <p:stCondLst>
                                            <p:cond delay="0"/>
                                          </p:stCondLst>
                                        </p:cTn>
                                        <p:tgtEl>
                                          <p:spTgt spid="149510"/>
                                        </p:tgtEl>
                                        <p:attrNameLst>
                                          <p:attrName>style.visibility</p:attrName>
                                        </p:attrNameLst>
                                      </p:cBhvr>
                                      <p:to>
                                        <p:strVal val="visible"/>
                                      </p:to>
                                    </p:set>
                                    <p:anim calcmode="lin" valueType="num">
                                      <p:cBhvr additive="base">
                                        <p:cTn id="11" dur="500" fill="hold"/>
                                        <p:tgtEl>
                                          <p:spTgt spid="149510"/>
                                        </p:tgtEl>
                                        <p:attrNameLst>
                                          <p:attrName>ppt_x</p:attrName>
                                        </p:attrNameLst>
                                      </p:cBhvr>
                                      <p:tavLst>
                                        <p:tav tm="0">
                                          <p:val>
                                            <p:strVal val="0-#ppt_w/2"/>
                                          </p:val>
                                        </p:tav>
                                        <p:tav tm="100000">
                                          <p:val>
                                            <p:strVal val="#ppt_x"/>
                                          </p:val>
                                        </p:tav>
                                      </p:tavLst>
                                    </p:anim>
                                    <p:anim calcmode="lin" valueType="num">
                                      <p:cBhvr additive="base">
                                        <p:cTn id="12" dur="500" fill="hold"/>
                                        <p:tgtEl>
                                          <p:spTgt spid="1495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750"/>
                            </p:stCondLst>
                            <p:childTnLst>
                              <p:par>
                                <p:cTn id="14" presetID="15" presetClass="entr" presetSubtype="0" fill="hold" grpId="0" nodeType="afterEffect">
                                  <p:stCondLst>
                                    <p:cond delay="500"/>
                                  </p:stCondLst>
                                  <p:childTnLst>
                                    <p:set>
                                      <p:cBhvr>
                                        <p:cTn id="15" dur="1" fill="hold">
                                          <p:stCondLst>
                                            <p:cond delay="0"/>
                                          </p:stCondLst>
                                        </p:cTn>
                                        <p:tgtEl>
                                          <p:spTgt spid="149509"/>
                                        </p:tgtEl>
                                        <p:attrNameLst>
                                          <p:attrName>style.visibility</p:attrName>
                                        </p:attrNameLst>
                                      </p:cBhvr>
                                      <p:to>
                                        <p:strVal val="visible"/>
                                      </p:to>
                                    </p:set>
                                    <p:anim calcmode="lin" valueType="num">
                                      <p:cBhvr>
                                        <p:cTn id="16" dur="500" fill="hold"/>
                                        <p:tgtEl>
                                          <p:spTgt spid="149509"/>
                                        </p:tgtEl>
                                        <p:attrNameLst>
                                          <p:attrName>ppt_w</p:attrName>
                                        </p:attrNameLst>
                                      </p:cBhvr>
                                      <p:tavLst>
                                        <p:tav tm="0">
                                          <p:val>
                                            <p:fltVal val="0"/>
                                          </p:val>
                                        </p:tav>
                                        <p:tav tm="100000">
                                          <p:val>
                                            <p:strVal val="#ppt_w"/>
                                          </p:val>
                                        </p:tav>
                                      </p:tavLst>
                                    </p:anim>
                                    <p:anim calcmode="lin" valueType="num">
                                      <p:cBhvr>
                                        <p:cTn id="17" dur="500" fill="hold"/>
                                        <p:tgtEl>
                                          <p:spTgt spid="149509"/>
                                        </p:tgtEl>
                                        <p:attrNameLst>
                                          <p:attrName>ppt_h</p:attrName>
                                        </p:attrNameLst>
                                      </p:cBhvr>
                                      <p:tavLst>
                                        <p:tav tm="0">
                                          <p:val>
                                            <p:fltVal val="0"/>
                                          </p:val>
                                        </p:tav>
                                        <p:tav tm="100000">
                                          <p:val>
                                            <p:strVal val="#ppt_h"/>
                                          </p:val>
                                        </p:tav>
                                      </p:tavLst>
                                    </p:anim>
                                    <p:anim calcmode="lin" valueType="num">
                                      <p:cBhvr>
                                        <p:cTn id="18" dur="500" fill="hold"/>
                                        <p:tgtEl>
                                          <p:spTgt spid="149509"/>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149509"/>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2750"/>
                            </p:stCondLst>
                            <p:childTnLst>
                              <p:par>
                                <p:cTn id="21" presetID="47" presetClass="entr" presetSubtype="0" fill="hold" grpId="0" nodeType="afterEffect">
                                  <p:stCondLst>
                                    <p:cond delay="500"/>
                                  </p:stCondLst>
                                  <p:childTnLst>
                                    <p:set>
                                      <p:cBhvr>
                                        <p:cTn id="22" dur="1" fill="hold">
                                          <p:stCondLst>
                                            <p:cond delay="0"/>
                                          </p:stCondLst>
                                        </p:cTn>
                                        <p:tgtEl>
                                          <p:spTgt spid="49159"/>
                                        </p:tgtEl>
                                        <p:attrNameLst>
                                          <p:attrName>style.visibility</p:attrName>
                                        </p:attrNameLst>
                                      </p:cBhvr>
                                      <p:to>
                                        <p:strVal val="visible"/>
                                      </p:to>
                                    </p:set>
                                    <p:animEffect transition="in" filter="fade">
                                      <p:cBhvr>
                                        <p:cTn id="23" dur="500"/>
                                        <p:tgtEl>
                                          <p:spTgt spid="49159"/>
                                        </p:tgtEl>
                                      </p:cBhvr>
                                    </p:animEffect>
                                    <p:anim calcmode="lin" valueType="num">
                                      <p:cBhvr>
                                        <p:cTn id="24" dur="500" fill="hold"/>
                                        <p:tgtEl>
                                          <p:spTgt spid="49159"/>
                                        </p:tgtEl>
                                        <p:attrNameLst>
                                          <p:attrName>ppt_x</p:attrName>
                                        </p:attrNameLst>
                                      </p:cBhvr>
                                      <p:tavLst>
                                        <p:tav tm="0">
                                          <p:val>
                                            <p:strVal val="#ppt_x"/>
                                          </p:val>
                                        </p:tav>
                                        <p:tav tm="100000">
                                          <p:val>
                                            <p:strVal val="#ppt_x"/>
                                          </p:val>
                                        </p:tav>
                                      </p:tavLst>
                                    </p:anim>
                                    <p:anim calcmode="lin" valueType="num">
                                      <p:cBhvr>
                                        <p:cTn id="25" dur="500" fill="hold"/>
                                        <p:tgtEl>
                                          <p:spTgt spid="4915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nodeType="afterGroup">
                            <p:stCondLst>
                              <p:cond delay="0"/>
                            </p:stCondLst>
                            <p:childTnLst>
                              <p:par>
                                <p:cTn id="28" presetID="9" presetClass="exit" presetSubtype="0" fill="hold" grpId="1" nodeType="clickEffect">
                                  <p:stCondLst>
                                    <p:cond delay="0"/>
                                  </p:stCondLst>
                                  <p:childTnLst>
                                    <p:animEffect transition="out" filter="dissolve">
                                      <p:cBhvr>
                                        <p:cTn id="29" dur="500"/>
                                        <p:tgtEl>
                                          <p:spTgt spid="149510"/>
                                        </p:tgtEl>
                                      </p:cBhvr>
                                    </p:animEffect>
                                    <p:set>
                                      <p:cBhvr>
                                        <p:cTn id="30" dur="1" fill="hold">
                                          <p:stCondLst>
                                            <p:cond delay="499"/>
                                          </p:stCondLst>
                                        </p:cTn>
                                        <p:tgtEl>
                                          <p:spTgt spid="149510"/>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149509"/>
                                        </p:tgtEl>
                                      </p:cBhvr>
                                    </p:animEffect>
                                    <p:set>
                                      <p:cBhvr>
                                        <p:cTn id="33" dur="1" fill="hold">
                                          <p:stCondLst>
                                            <p:cond delay="499"/>
                                          </p:stCondLst>
                                        </p:cTn>
                                        <p:tgtEl>
                                          <p:spTgt spid="149509"/>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49159"/>
                                        </p:tgtEl>
                                      </p:cBhvr>
                                    </p:animEffect>
                                    <p:set>
                                      <p:cBhvr>
                                        <p:cTn id="36" dur="1" fill="hold">
                                          <p:stCondLst>
                                            <p:cond delay="499"/>
                                          </p:stCondLst>
                                        </p:cTn>
                                        <p:tgtEl>
                                          <p:spTgt spid="49159"/>
                                        </p:tgtEl>
                                        <p:attrNameLst>
                                          <p:attrName>style.visibility</p:attrName>
                                        </p:attrNameLst>
                                      </p:cBhvr>
                                      <p:to>
                                        <p:strVal val="hidden"/>
                                      </p:to>
                                    </p:se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3"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149509" grpId="0" animBg="1" autoUpdateAnimBg="0"/>
      <p:bldP spid="149509" grpId="1" animBg="1"/>
      <p:bldP spid="149510" grpId="0" animBg="1" autoUpdateAnimBg="0"/>
      <p:bldP spid="149510" grpId="1" animBg="1"/>
      <p:bldP spid="49159" grpId="0" animBg="1"/>
      <p:bldP spid="49159" grpId="1" animBg="1"/>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027" descr="BD069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628800"/>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1033"/>
          <p:cNvSpPr txBox="1">
            <a:spLocks noChangeArrowheads="1"/>
          </p:cNvSpPr>
          <p:nvPr/>
        </p:nvSpPr>
        <p:spPr bwMode="auto">
          <a:xfrm>
            <a:off x="609600" y="2162200"/>
            <a:ext cx="723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dirty="0"/>
              <a:t>...hat ab 8:00 Uhr folgende Aufgaben:</a:t>
            </a:r>
          </a:p>
        </p:txBody>
      </p:sp>
      <p:sp>
        <p:nvSpPr>
          <p:cNvPr id="28682" name="Text Box 1034"/>
          <p:cNvSpPr txBox="1">
            <a:spLocks noChangeArrowheads="1"/>
          </p:cNvSpPr>
          <p:nvPr/>
        </p:nvSpPr>
        <p:spPr bwMode="auto">
          <a:xfrm>
            <a:off x="609600" y="2695600"/>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 algn="l"/>
              </a:tabLst>
              <a:defRPr sz="2000">
                <a:solidFill>
                  <a:schemeClr val="tx1"/>
                </a:solidFill>
                <a:latin typeface="Arial" charset="0"/>
              </a:defRPr>
            </a:lvl1pPr>
            <a:lvl2pPr marL="742950" indent="-285750">
              <a:tabLst>
                <a:tab pos="142875" algn="l"/>
              </a:tabLst>
              <a:defRPr sz="2000">
                <a:solidFill>
                  <a:schemeClr val="tx1"/>
                </a:solidFill>
                <a:latin typeface="Arial" charset="0"/>
              </a:defRPr>
            </a:lvl2pPr>
            <a:lvl3pPr marL="1143000" indent="-228600">
              <a:tabLst>
                <a:tab pos="142875" algn="l"/>
              </a:tabLst>
              <a:defRPr sz="2000">
                <a:solidFill>
                  <a:schemeClr val="tx1"/>
                </a:solidFill>
                <a:latin typeface="Arial" charset="0"/>
              </a:defRPr>
            </a:lvl3pPr>
            <a:lvl4pPr marL="1600200" indent="-228600">
              <a:tabLst>
                <a:tab pos="142875" algn="l"/>
              </a:tabLst>
              <a:defRPr sz="2000">
                <a:solidFill>
                  <a:schemeClr val="tx1"/>
                </a:solidFill>
                <a:latin typeface="Arial" charset="0"/>
              </a:defRPr>
            </a:lvl4pPr>
            <a:lvl5pPr marL="2057400" indent="-228600">
              <a:tabLst>
                <a:tab pos="142875" algn="l"/>
              </a:tabLst>
              <a:defRPr sz="2000">
                <a:solidFill>
                  <a:schemeClr val="tx1"/>
                </a:solidFill>
                <a:latin typeface="Arial" charset="0"/>
              </a:defRPr>
            </a:lvl5pPr>
            <a:lvl6pPr marL="2514600" indent="-228600" eaLnBrk="0" fontAlgn="base" hangingPunct="0">
              <a:spcBef>
                <a:spcPct val="0"/>
              </a:spcBef>
              <a:spcAft>
                <a:spcPct val="0"/>
              </a:spcAft>
              <a:tabLst>
                <a:tab pos="142875" algn="l"/>
              </a:tabLst>
              <a:defRPr sz="2000">
                <a:solidFill>
                  <a:schemeClr val="tx1"/>
                </a:solidFill>
                <a:latin typeface="Arial" charset="0"/>
              </a:defRPr>
            </a:lvl6pPr>
            <a:lvl7pPr marL="2971800" indent="-228600" eaLnBrk="0" fontAlgn="base" hangingPunct="0">
              <a:spcBef>
                <a:spcPct val="0"/>
              </a:spcBef>
              <a:spcAft>
                <a:spcPct val="0"/>
              </a:spcAft>
              <a:tabLst>
                <a:tab pos="142875" algn="l"/>
              </a:tabLst>
              <a:defRPr sz="2000">
                <a:solidFill>
                  <a:schemeClr val="tx1"/>
                </a:solidFill>
                <a:latin typeface="Arial" charset="0"/>
              </a:defRPr>
            </a:lvl7pPr>
            <a:lvl8pPr marL="3429000" indent="-228600" eaLnBrk="0" fontAlgn="base" hangingPunct="0">
              <a:spcBef>
                <a:spcPct val="0"/>
              </a:spcBef>
              <a:spcAft>
                <a:spcPct val="0"/>
              </a:spcAft>
              <a:tabLst>
                <a:tab pos="142875" algn="l"/>
              </a:tabLst>
              <a:defRPr sz="2000">
                <a:solidFill>
                  <a:schemeClr val="tx1"/>
                </a:solidFill>
                <a:latin typeface="Arial" charset="0"/>
              </a:defRPr>
            </a:lvl8pPr>
            <a:lvl9pPr marL="3886200" indent="-228600" eaLnBrk="0" fontAlgn="base" hangingPunct="0">
              <a:spcBef>
                <a:spcPct val="0"/>
              </a:spcBef>
              <a:spcAft>
                <a:spcPct val="0"/>
              </a:spcAft>
              <a:tabLst>
                <a:tab pos="142875" algn="l"/>
              </a:tabLst>
              <a:defRPr sz="2000">
                <a:solidFill>
                  <a:schemeClr val="tx1"/>
                </a:solidFill>
                <a:latin typeface="Arial" charset="0"/>
              </a:defRPr>
            </a:lvl9pPr>
          </a:lstStyle>
          <a:p>
            <a:pPr marL="180975" indent="-180975" algn="just" eaLnBrk="1" hangingPunct="1">
              <a:spcBef>
                <a:spcPct val="50000"/>
              </a:spcBef>
            </a:pPr>
            <a:r>
              <a:rPr lang="de-DE" sz="1600" dirty="0"/>
              <a:t>- 		A</a:t>
            </a:r>
            <a:r>
              <a:rPr lang="de-DE" sz="1600" dirty="0">
                <a:solidFill>
                  <a:srgbClr val="000000"/>
                </a:solidFill>
                <a:latin typeface="Arial" pitchFamily="34" charset="0"/>
                <a:cs typeface="Arial" pitchFamily="34" charset="0"/>
              </a:rPr>
              <a:t>nhand der Wahlbenachrichtigungskarte </a:t>
            </a:r>
            <a:r>
              <a:rPr lang="de-DE" sz="1600" b="1" u="sng" dirty="0">
                <a:solidFill>
                  <a:srgbClr val="000000"/>
                </a:solidFill>
                <a:latin typeface="Arial" pitchFamily="34" charset="0"/>
                <a:cs typeface="Arial" pitchFamily="34" charset="0"/>
              </a:rPr>
              <a:t>und/oder</a:t>
            </a:r>
            <a:r>
              <a:rPr lang="de-DE" sz="1600" dirty="0">
                <a:solidFill>
                  <a:srgbClr val="000000"/>
                </a:solidFill>
                <a:latin typeface="Arial" pitchFamily="34" charset="0"/>
                <a:cs typeface="Arial" pitchFamily="34" charset="0"/>
              </a:rPr>
              <a:t> eines Ausweises, Passes, aktuellen Führerscheins oder auf Grund persönlicher Bekanntschaft wird die Identität des Wählers festgestellt, </a:t>
            </a:r>
            <a:r>
              <a:rPr lang="de-DE" sz="1600" dirty="0">
                <a:solidFill>
                  <a:srgbClr val="000000"/>
                </a:solidFill>
                <a:latin typeface="Arial" pitchFamily="34" charset="0"/>
                <a:cs typeface="Arial" pitchFamily="34" charset="0"/>
                <a:sym typeface="Wingdings" pitchFamily="2" charset="2"/>
              </a:rPr>
              <a:t> </a:t>
            </a:r>
            <a:r>
              <a:rPr lang="de-DE" sz="1600" b="1" dirty="0">
                <a:solidFill>
                  <a:srgbClr val="000000"/>
                </a:solidFill>
                <a:latin typeface="Arial" pitchFamily="34" charset="0"/>
                <a:cs typeface="Arial" pitchFamily="34" charset="0"/>
              </a:rPr>
              <a:t>Wahlbenachrichtigung bitte einbehalten. </a:t>
            </a:r>
            <a:r>
              <a:rPr lang="de-DE" sz="1600" b="1" dirty="0">
                <a:solidFill>
                  <a:srgbClr val="000000"/>
                </a:solidFill>
                <a:latin typeface="Arial" pitchFamily="34" charset="0"/>
                <a:cs typeface="Arial" pitchFamily="34" charset="0"/>
                <a:sym typeface="Wingdings" pitchFamily="2" charset="2"/>
              </a:rPr>
              <a:t> </a:t>
            </a:r>
            <a:endParaRPr lang="de-DE" sz="1600" dirty="0"/>
          </a:p>
        </p:txBody>
      </p:sp>
      <p:sp>
        <p:nvSpPr>
          <p:cNvPr id="28684" name="Text Box 1036"/>
          <p:cNvSpPr txBox="1">
            <a:spLocks noChangeArrowheads="1"/>
          </p:cNvSpPr>
          <p:nvPr/>
        </p:nvSpPr>
        <p:spPr bwMode="auto">
          <a:xfrm>
            <a:off x="606921" y="4860449"/>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 algn="l"/>
              </a:tabLst>
              <a:defRPr sz="2000">
                <a:solidFill>
                  <a:schemeClr val="tx1"/>
                </a:solidFill>
                <a:latin typeface="Arial" charset="0"/>
              </a:defRPr>
            </a:lvl1pPr>
            <a:lvl2pPr marL="742950" indent="-285750">
              <a:tabLst>
                <a:tab pos="142875" algn="l"/>
              </a:tabLst>
              <a:defRPr sz="2000">
                <a:solidFill>
                  <a:schemeClr val="tx1"/>
                </a:solidFill>
                <a:latin typeface="Arial" charset="0"/>
              </a:defRPr>
            </a:lvl2pPr>
            <a:lvl3pPr marL="1143000" indent="-228600">
              <a:tabLst>
                <a:tab pos="142875" algn="l"/>
              </a:tabLst>
              <a:defRPr sz="2000">
                <a:solidFill>
                  <a:schemeClr val="tx1"/>
                </a:solidFill>
                <a:latin typeface="Arial" charset="0"/>
              </a:defRPr>
            </a:lvl3pPr>
            <a:lvl4pPr marL="1600200" indent="-228600">
              <a:tabLst>
                <a:tab pos="142875" algn="l"/>
              </a:tabLst>
              <a:defRPr sz="2000">
                <a:solidFill>
                  <a:schemeClr val="tx1"/>
                </a:solidFill>
                <a:latin typeface="Arial" charset="0"/>
              </a:defRPr>
            </a:lvl4pPr>
            <a:lvl5pPr marL="2057400" indent="-228600">
              <a:tabLst>
                <a:tab pos="142875" algn="l"/>
              </a:tabLst>
              <a:defRPr sz="2000">
                <a:solidFill>
                  <a:schemeClr val="tx1"/>
                </a:solidFill>
                <a:latin typeface="Arial" charset="0"/>
              </a:defRPr>
            </a:lvl5pPr>
            <a:lvl6pPr marL="2514600" indent="-228600" eaLnBrk="0" fontAlgn="base" hangingPunct="0">
              <a:spcBef>
                <a:spcPct val="0"/>
              </a:spcBef>
              <a:spcAft>
                <a:spcPct val="0"/>
              </a:spcAft>
              <a:tabLst>
                <a:tab pos="142875" algn="l"/>
              </a:tabLst>
              <a:defRPr sz="2000">
                <a:solidFill>
                  <a:schemeClr val="tx1"/>
                </a:solidFill>
                <a:latin typeface="Arial" charset="0"/>
              </a:defRPr>
            </a:lvl6pPr>
            <a:lvl7pPr marL="2971800" indent="-228600" eaLnBrk="0" fontAlgn="base" hangingPunct="0">
              <a:spcBef>
                <a:spcPct val="0"/>
              </a:spcBef>
              <a:spcAft>
                <a:spcPct val="0"/>
              </a:spcAft>
              <a:tabLst>
                <a:tab pos="142875" algn="l"/>
              </a:tabLst>
              <a:defRPr sz="2000">
                <a:solidFill>
                  <a:schemeClr val="tx1"/>
                </a:solidFill>
                <a:latin typeface="Arial" charset="0"/>
              </a:defRPr>
            </a:lvl7pPr>
            <a:lvl8pPr marL="3429000" indent="-228600" eaLnBrk="0" fontAlgn="base" hangingPunct="0">
              <a:spcBef>
                <a:spcPct val="0"/>
              </a:spcBef>
              <a:spcAft>
                <a:spcPct val="0"/>
              </a:spcAft>
              <a:tabLst>
                <a:tab pos="142875" algn="l"/>
              </a:tabLst>
              <a:defRPr sz="2000">
                <a:solidFill>
                  <a:schemeClr val="tx1"/>
                </a:solidFill>
                <a:latin typeface="Arial" charset="0"/>
              </a:defRPr>
            </a:lvl8pPr>
            <a:lvl9pPr marL="3886200" indent="-228600" eaLnBrk="0" fontAlgn="base" hangingPunct="0">
              <a:spcBef>
                <a:spcPct val="0"/>
              </a:spcBef>
              <a:spcAft>
                <a:spcPct val="0"/>
              </a:spcAft>
              <a:tabLst>
                <a:tab pos="142875" algn="l"/>
              </a:tabLst>
              <a:defRPr sz="2000">
                <a:solidFill>
                  <a:schemeClr val="tx1"/>
                </a:solidFill>
                <a:latin typeface="Arial" charset="0"/>
              </a:defRPr>
            </a:lvl9pPr>
          </a:lstStyle>
          <a:p>
            <a:pPr marL="180975" indent="-180975" algn="just" eaLnBrk="1" hangingPunct="1">
              <a:spcBef>
                <a:spcPct val="50000"/>
              </a:spcBef>
            </a:pPr>
            <a:r>
              <a:rPr lang="de-DE" sz="1600" dirty="0"/>
              <a:t>-		Bei einem Briefwahlvermerk dürfen auf keinen Fall Stimmzettel in die Urne gelangen, ohne dass der Wahlschein vorliegt.</a:t>
            </a:r>
          </a:p>
        </p:txBody>
      </p:sp>
      <p:sp>
        <p:nvSpPr>
          <p:cNvPr id="28685" name="Text Box 1037"/>
          <p:cNvSpPr txBox="1">
            <a:spLocks noChangeArrowheads="1"/>
          </p:cNvSpPr>
          <p:nvPr/>
        </p:nvSpPr>
        <p:spPr bwMode="auto">
          <a:xfrm>
            <a:off x="609600" y="5396706"/>
            <a:ext cx="807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marL="180975" indent="-180975" algn="just" eaLnBrk="1" hangingPunct="1">
              <a:spcBef>
                <a:spcPct val="50000"/>
              </a:spcBef>
              <a:tabLst>
                <a:tab pos="142875" algn="l"/>
              </a:tabLst>
              <a:defRPr sz="1600"/>
            </a:lvl1pPr>
            <a:lvl2pPr marL="742950" indent="-285750">
              <a:tabLst>
                <a:tab pos="142875" algn="l"/>
              </a:tabLst>
            </a:lvl2pPr>
            <a:lvl3pPr marL="1143000" indent="-228600">
              <a:tabLst>
                <a:tab pos="142875" algn="l"/>
              </a:tabLst>
            </a:lvl3pPr>
            <a:lvl4pPr marL="1600200" indent="-228600">
              <a:tabLst>
                <a:tab pos="142875" algn="l"/>
              </a:tabLst>
            </a:lvl4pPr>
            <a:lvl5pPr marL="2057400" indent="-228600">
              <a:tabLst>
                <a:tab pos="142875" algn="l"/>
              </a:tabLst>
            </a:lvl5pPr>
            <a:lvl6pPr marL="2514600" indent="-228600" eaLnBrk="0" fontAlgn="base" hangingPunct="0">
              <a:spcBef>
                <a:spcPct val="0"/>
              </a:spcBef>
              <a:spcAft>
                <a:spcPct val="0"/>
              </a:spcAft>
              <a:tabLst>
                <a:tab pos="142875" algn="l"/>
              </a:tabLst>
            </a:lvl6pPr>
            <a:lvl7pPr marL="2971800" indent="-228600" eaLnBrk="0" fontAlgn="base" hangingPunct="0">
              <a:spcBef>
                <a:spcPct val="0"/>
              </a:spcBef>
              <a:spcAft>
                <a:spcPct val="0"/>
              </a:spcAft>
              <a:tabLst>
                <a:tab pos="142875" algn="l"/>
              </a:tabLst>
            </a:lvl7pPr>
            <a:lvl8pPr marL="3429000" indent="-228600" eaLnBrk="0" fontAlgn="base" hangingPunct="0">
              <a:spcBef>
                <a:spcPct val="0"/>
              </a:spcBef>
              <a:spcAft>
                <a:spcPct val="0"/>
              </a:spcAft>
              <a:tabLst>
                <a:tab pos="142875" algn="l"/>
              </a:tabLst>
            </a:lvl8pPr>
            <a:lvl9pPr marL="3886200" indent="-228600" eaLnBrk="0" fontAlgn="base" hangingPunct="0">
              <a:spcBef>
                <a:spcPct val="0"/>
              </a:spcBef>
              <a:spcAft>
                <a:spcPct val="0"/>
              </a:spcAft>
              <a:tabLst>
                <a:tab pos="142875" algn="l"/>
              </a:tabLst>
            </a:lvl9pPr>
          </a:lstStyle>
          <a:p>
            <a:r>
              <a:rPr lang="de-DE" dirty="0"/>
              <a:t>- 	Der Wahlvorstand klärt mit der Wahlleitung telefonisch sofort (!!!) alle Zweifelsfälle ab,</a:t>
            </a:r>
          </a:p>
        </p:txBody>
      </p:sp>
      <p:sp>
        <p:nvSpPr>
          <p:cNvPr id="18440"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24670E4-BE0F-4E29-9742-24A6819FAA5C}" type="slidenum">
              <a:rPr lang="de-DE" smtClean="0"/>
              <a:pPr>
                <a:defRPr/>
              </a:pPr>
              <a:t>5</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6" name="Text Box 1037"/>
          <p:cNvSpPr txBox="1">
            <a:spLocks noChangeArrowheads="1"/>
          </p:cNvSpPr>
          <p:nvPr/>
        </p:nvSpPr>
        <p:spPr bwMode="auto">
          <a:xfrm>
            <a:off x="2771775" y="5623074"/>
            <a:ext cx="59150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 algn="l"/>
              </a:tabLst>
              <a:defRPr sz="2000">
                <a:solidFill>
                  <a:schemeClr val="tx1"/>
                </a:solidFill>
                <a:latin typeface="Arial" charset="0"/>
              </a:defRPr>
            </a:lvl1pPr>
            <a:lvl2pPr marL="742950" indent="-285750">
              <a:tabLst>
                <a:tab pos="142875" algn="l"/>
              </a:tabLst>
              <a:defRPr sz="2000">
                <a:solidFill>
                  <a:schemeClr val="tx1"/>
                </a:solidFill>
                <a:latin typeface="Arial" charset="0"/>
              </a:defRPr>
            </a:lvl2pPr>
            <a:lvl3pPr marL="1143000" indent="-228600">
              <a:tabLst>
                <a:tab pos="142875" algn="l"/>
              </a:tabLst>
              <a:defRPr sz="2000">
                <a:solidFill>
                  <a:schemeClr val="tx1"/>
                </a:solidFill>
                <a:latin typeface="Arial" charset="0"/>
              </a:defRPr>
            </a:lvl3pPr>
            <a:lvl4pPr marL="1600200" indent="-228600">
              <a:tabLst>
                <a:tab pos="142875" algn="l"/>
              </a:tabLst>
              <a:defRPr sz="2000">
                <a:solidFill>
                  <a:schemeClr val="tx1"/>
                </a:solidFill>
                <a:latin typeface="Arial" charset="0"/>
              </a:defRPr>
            </a:lvl4pPr>
            <a:lvl5pPr marL="2057400" indent="-228600">
              <a:tabLst>
                <a:tab pos="142875" algn="l"/>
              </a:tabLst>
              <a:defRPr sz="2000">
                <a:solidFill>
                  <a:schemeClr val="tx1"/>
                </a:solidFill>
                <a:latin typeface="Arial" charset="0"/>
              </a:defRPr>
            </a:lvl5pPr>
            <a:lvl6pPr marL="2514600" indent="-228600" eaLnBrk="0" fontAlgn="base" hangingPunct="0">
              <a:spcBef>
                <a:spcPct val="0"/>
              </a:spcBef>
              <a:spcAft>
                <a:spcPct val="0"/>
              </a:spcAft>
              <a:tabLst>
                <a:tab pos="142875" algn="l"/>
              </a:tabLst>
              <a:defRPr sz="2000">
                <a:solidFill>
                  <a:schemeClr val="tx1"/>
                </a:solidFill>
                <a:latin typeface="Arial" charset="0"/>
              </a:defRPr>
            </a:lvl6pPr>
            <a:lvl7pPr marL="2971800" indent="-228600" eaLnBrk="0" fontAlgn="base" hangingPunct="0">
              <a:spcBef>
                <a:spcPct val="0"/>
              </a:spcBef>
              <a:spcAft>
                <a:spcPct val="0"/>
              </a:spcAft>
              <a:tabLst>
                <a:tab pos="142875" algn="l"/>
              </a:tabLst>
              <a:defRPr sz="2000">
                <a:solidFill>
                  <a:schemeClr val="tx1"/>
                </a:solidFill>
                <a:latin typeface="Arial" charset="0"/>
              </a:defRPr>
            </a:lvl7pPr>
            <a:lvl8pPr marL="3429000" indent="-228600" eaLnBrk="0" fontAlgn="base" hangingPunct="0">
              <a:spcBef>
                <a:spcPct val="0"/>
              </a:spcBef>
              <a:spcAft>
                <a:spcPct val="0"/>
              </a:spcAft>
              <a:tabLst>
                <a:tab pos="142875" algn="l"/>
              </a:tabLst>
              <a:defRPr sz="2000">
                <a:solidFill>
                  <a:schemeClr val="tx1"/>
                </a:solidFill>
                <a:latin typeface="Arial" charset="0"/>
              </a:defRPr>
            </a:lvl8pPr>
            <a:lvl9pPr marL="3886200" indent="-228600" eaLnBrk="0" fontAlgn="base" hangingPunct="0">
              <a:spcBef>
                <a:spcPct val="0"/>
              </a:spcBef>
              <a:spcAft>
                <a:spcPct val="0"/>
              </a:spcAft>
              <a:tabLst>
                <a:tab pos="142875" algn="l"/>
              </a:tabLst>
              <a:defRPr sz="2000">
                <a:solidFill>
                  <a:schemeClr val="tx1"/>
                </a:solidFill>
                <a:latin typeface="Arial" charset="0"/>
              </a:defRPr>
            </a:lvl9pPr>
          </a:lstStyle>
          <a:p>
            <a:pPr algn="just" eaLnBrk="1" hangingPunct="1">
              <a:spcBef>
                <a:spcPct val="50000"/>
              </a:spcBef>
            </a:pPr>
            <a:r>
              <a:rPr lang="de-DE" sz="4800" b="1" dirty="0">
                <a:sym typeface="Wingdings" pitchFamily="2" charset="2"/>
              </a:rPr>
              <a:t> </a:t>
            </a:r>
            <a:r>
              <a:rPr lang="de-DE" sz="4800" b="1" dirty="0"/>
              <a:t>02261 / 870</a:t>
            </a:r>
          </a:p>
        </p:txBody>
      </p:sp>
      <p:sp>
        <p:nvSpPr>
          <p:cNvPr id="18" name="Text Box 1034"/>
          <p:cNvSpPr txBox="1">
            <a:spLocks noChangeArrowheads="1"/>
          </p:cNvSpPr>
          <p:nvPr/>
        </p:nvSpPr>
        <p:spPr bwMode="auto">
          <a:xfrm>
            <a:off x="614958" y="3534107"/>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marL="180975" indent="-180975" algn="just" eaLnBrk="1" hangingPunct="1">
              <a:spcBef>
                <a:spcPct val="50000"/>
              </a:spcBef>
              <a:tabLst>
                <a:tab pos="142875" algn="l"/>
              </a:tabLst>
              <a:defRPr sz="1600"/>
            </a:lvl1pPr>
            <a:lvl2pPr marL="742950" indent="-285750">
              <a:tabLst>
                <a:tab pos="142875" algn="l"/>
              </a:tabLst>
            </a:lvl2pPr>
            <a:lvl3pPr marL="1143000" indent="-228600">
              <a:tabLst>
                <a:tab pos="142875" algn="l"/>
              </a:tabLst>
            </a:lvl3pPr>
            <a:lvl4pPr marL="1600200" indent="-228600">
              <a:tabLst>
                <a:tab pos="142875" algn="l"/>
              </a:tabLst>
            </a:lvl4pPr>
            <a:lvl5pPr marL="2057400" indent="-228600">
              <a:tabLst>
                <a:tab pos="142875" algn="l"/>
              </a:tabLst>
            </a:lvl5pPr>
            <a:lvl6pPr marL="2514600" indent="-228600" eaLnBrk="0" fontAlgn="base" hangingPunct="0">
              <a:spcBef>
                <a:spcPct val="0"/>
              </a:spcBef>
              <a:spcAft>
                <a:spcPct val="0"/>
              </a:spcAft>
              <a:tabLst>
                <a:tab pos="142875" algn="l"/>
              </a:tabLst>
            </a:lvl6pPr>
            <a:lvl7pPr marL="2971800" indent="-228600" eaLnBrk="0" fontAlgn="base" hangingPunct="0">
              <a:spcBef>
                <a:spcPct val="0"/>
              </a:spcBef>
              <a:spcAft>
                <a:spcPct val="0"/>
              </a:spcAft>
              <a:tabLst>
                <a:tab pos="142875" algn="l"/>
              </a:tabLst>
            </a:lvl7pPr>
            <a:lvl8pPr marL="3429000" indent="-228600" eaLnBrk="0" fontAlgn="base" hangingPunct="0">
              <a:spcBef>
                <a:spcPct val="0"/>
              </a:spcBef>
              <a:spcAft>
                <a:spcPct val="0"/>
              </a:spcAft>
              <a:tabLst>
                <a:tab pos="142875" algn="l"/>
              </a:tabLst>
            </a:lvl8pPr>
            <a:lvl9pPr marL="3886200" indent="-228600" eaLnBrk="0" fontAlgn="base" hangingPunct="0">
              <a:spcBef>
                <a:spcPct val="0"/>
              </a:spcBef>
              <a:spcAft>
                <a:spcPct val="0"/>
              </a:spcAft>
              <a:tabLst>
                <a:tab pos="142875" algn="l"/>
              </a:tabLst>
            </a:lvl9pPr>
          </a:lstStyle>
          <a:p>
            <a:r>
              <a:rPr lang="de-DE" dirty="0"/>
              <a:t>- Im </a:t>
            </a:r>
            <a:r>
              <a:rPr lang="de-DE" dirty="0" err="1"/>
              <a:t>Wählerverzeichniss</a:t>
            </a:r>
            <a:r>
              <a:rPr lang="de-DE" dirty="0"/>
              <a:t> und bei unbekannten Personen ggf. nach Kontrolle des Ausweises, Passes oder eines aktuellen Führerscheins (vorzeigen nur auf Verlangen!) wird die Wahlberechtigung des Wählers </a:t>
            </a:r>
            <a:r>
              <a:rPr lang="de-DE" b="1" dirty="0"/>
              <a:t>nochmals verifiziert</a:t>
            </a:r>
            <a:r>
              <a:rPr lang="de-DE" dirty="0"/>
              <a:t>. </a:t>
            </a:r>
          </a:p>
        </p:txBody>
      </p:sp>
      <p:sp>
        <p:nvSpPr>
          <p:cNvPr id="19" name="Text Box 1036"/>
          <p:cNvSpPr txBox="1">
            <a:spLocks noChangeArrowheads="1"/>
          </p:cNvSpPr>
          <p:nvPr/>
        </p:nvSpPr>
        <p:spPr bwMode="auto">
          <a:xfrm>
            <a:off x="614958" y="4293096"/>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 algn="l"/>
              </a:tabLst>
              <a:defRPr sz="2000">
                <a:solidFill>
                  <a:schemeClr val="tx1"/>
                </a:solidFill>
                <a:latin typeface="Arial" charset="0"/>
              </a:defRPr>
            </a:lvl1pPr>
            <a:lvl2pPr marL="742950" indent="-285750">
              <a:tabLst>
                <a:tab pos="142875" algn="l"/>
              </a:tabLst>
              <a:defRPr sz="2000">
                <a:solidFill>
                  <a:schemeClr val="tx1"/>
                </a:solidFill>
                <a:latin typeface="Arial" charset="0"/>
              </a:defRPr>
            </a:lvl2pPr>
            <a:lvl3pPr marL="1143000" indent="-228600">
              <a:tabLst>
                <a:tab pos="142875" algn="l"/>
              </a:tabLst>
              <a:defRPr sz="2000">
                <a:solidFill>
                  <a:schemeClr val="tx1"/>
                </a:solidFill>
                <a:latin typeface="Arial" charset="0"/>
              </a:defRPr>
            </a:lvl3pPr>
            <a:lvl4pPr marL="1600200" indent="-228600">
              <a:tabLst>
                <a:tab pos="142875" algn="l"/>
              </a:tabLst>
              <a:defRPr sz="2000">
                <a:solidFill>
                  <a:schemeClr val="tx1"/>
                </a:solidFill>
                <a:latin typeface="Arial" charset="0"/>
              </a:defRPr>
            </a:lvl4pPr>
            <a:lvl5pPr marL="2057400" indent="-228600">
              <a:tabLst>
                <a:tab pos="142875" algn="l"/>
              </a:tabLst>
              <a:defRPr sz="2000">
                <a:solidFill>
                  <a:schemeClr val="tx1"/>
                </a:solidFill>
                <a:latin typeface="Arial" charset="0"/>
              </a:defRPr>
            </a:lvl5pPr>
            <a:lvl6pPr marL="2514600" indent="-228600" eaLnBrk="0" fontAlgn="base" hangingPunct="0">
              <a:spcBef>
                <a:spcPct val="0"/>
              </a:spcBef>
              <a:spcAft>
                <a:spcPct val="0"/>
              </a:spcAft>
              <a:tabLst>
                <a:tab pos="142875" algn="l"/>
              </a:tabLst>
              <a:defRPr sz="2000">
                <a:solidFill>
                  <a:schemeClr val="tx1"/>
                </a:solidFill>
                <a:latin typeface="Arial" charset="0"/>
              </a:defRPr>
            </a:lvl6pPr>
            <a:lvl7pPr marL="2971800" indent="-228600" eaLnBrk="0" fontAlgn="base" hangingPunct="0">
              <a:spcBef>
                <a:spcPct val="0"/>
              </a:spcBef>
              <a:spcAft>
                <a:spcPct val="0"/>
              </a:spcAft>
              <a:tabLst>
                <a:tab pos="142875" algn="l"/>
              </a:tabLst>
              <a:defRPr sz="2000">
                <a:solidFill>
                  <a:schemeClr val="tx1"/>
                </a:solidFill>
                <a:latin typeface="Arial" charset="0"/>
              </a:defRPr>
            </a:lvl7pPr>
            <a:lvl8pPr marL="3429000" indent="-228600" eaLnBrk="0" fontAlgn="base" hangingPunct="0">
              <a:spcBef>
                <a:spcPct val="0"/>
              </a:spcBef>
              <a:spcAft>
                <a:spcPct val="0"/>
              </a:spcAft>
              <a:tabLst>
                <a:tab pos="142875" algn="l"/>
              </a:tabLst>
              <a:defRPr sz="2000">
                <a:solidFill>
                  <a:schemeClr val="tx1"/>
                </a:solidFill>
                <a:latin typeface="Arial" charset="0"/>
              </a:defRPr>
            </a:lvl8pPr>
            <a:lvl9pPr marL="3886200" indent="-228600" eaLnBrk="0" fontAlgn="base" hangingPunct="0">
              <a:spcBef>
                <a:spcPct val="0"/>
              </a:spcBef>
              <a:spcAft>
                <a:spcPct val="0"/>
              </a:spcAft>
              <a:tabLst>
                <a:tab pos="142875" algn="l"/>
              </a:tabLst>
              <a:defRPr sz="2000">
                <a:solidFill>
                  <a:schemeClr val="tx1"/>
                </a:solidFill>
                <a:latin typeface="Arial" charset="0"/>
              </a:defRPr>
            </a:lvl9pPr>
          </a:lstStyle>
          <a:p>
            <a:pPr marL="180975" indent="-180975" algn="just" eaLnBrk="1" hangingPunct="1">
              <a:spcBef>
                <a:spcPct val="50000"/>
              </a:spcBef>
            </a:pPr>
            <a:r>
              <a:rPr lang="de-DE" sz="1600" dirty="0"/>
              <a:t>-		Erst danach wird ein Stimmzettel ausgegeben und die Wahl vorgenommen. </a:t>
            </a:r>
            <a:br>
              <a:rPr lang="de-DE" sz="1600" dirty="0"/>
            </a:br>
            <a:r>
              <a:rPr lang="de-DE" sz="1600" dirty="0"/>
              <a:t>Der Stimmabgabevermerk wird angebracht, sobald der Stimmzettel in der Urne ist.</a:t>
            </a:r>
          </a:p>
        </p:txBody>
      </p:sp>
      <p:grpSp>
        <p:nvGrpSpPr>
          <p:cNvPr id="20" name="Gruppieren 1">
            <a:extLst>
              <a:ext uri="{FF2B5EF4-FFF2-40B4-BE49-F238E27FC236}">
                <a16:creationId xmlns:a16="http://schemas.microsoft.com/office/drawing/2014/main" id="{67658C44-B123-431E-93FD-5192AD7AB82E}"/>
              </a:ext>
            </a:extLst>
          </p:cNvPr>
          <p:cNvGrpSpPr>
            <a:grpSpLocks/>
          </p:cNvGrpSpPr>
          <p:nvPr/>
        </p:nvGrpSpPr>
        <p:grpSpPr bwMode="auto">
          <a:xfrm>
            <a:off x="382588" y="197232"/>
            <a:ext cx="8569325" cy="1215643"/>
            <a:chOff x="383179" y="197258"/>
            <a:chExt cx="8568952" cy="1215518"/>
          </a:xfrm>
        </p:grpSpPr>
        <p:sp>
          <p:nvSpPr>
            <p:cNvPr id="21" name="Rectangle 6">
              <a:extLst>
                <a:ext uri="{FF2B5EF4-FFF2-40B4-BE49-F238E27FC236}">
                  <a16:creationId xmlns:a16="http://schemas.microsoft.com/office/drawing/2014/main" id="{D45A23BE-65C3-43D0-8836-11EAFED7AF4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E255CC0F-D707-4F7A-A5A2-0AF970117C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2A37CE74-2D0A-4180-8408-C199BFD6E278}"/>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additive="base">
                                        <p:cTn id="7" dur="500" fill="hold"/>
                                        <p:tgtEl>
                                          <p:spTgt spid="28681"/>
                                        </p:tgtEl>
                                        <p:attrNameLst>
                                          <p:attrName>ppt_x</p:attrName>
                                        </p:attrNameLst>
                                      </p:cBhvr>
                                      <p:tavLst>
                                        <p:tav tm="0">
                                          <p:val>
                                            <p:strVal val="0-#ppt_w/2"/>
                                          </p:val>
                                        </p:tav>
                                        <p:tav tm="100000">
                                          <p:val>
                                            <p:strVal val="#ppt_x"/>
                                          </p:val>
                                        </p:tav>
                                      </p:tavLst>
                                    </p:anim>
                                    <p:anim calcmode="lin" valueType="num">
                                      <p:cBhvr additive="base">
                                        <p:cTn id="8" dur="500" fill="hold"/>
                                        <p:tgtEl>
                                          <p:spTgt spid="28681"/>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682"/>
                                        </p:tgtEl>
                                        <p:attrNameLst>
                                          <p:attrName>style.visibility</p:attrName>
                                        </p:attrNameLst>
                                      </p:cBhvr>
                                      <p:to>
                                        <p:strVal val="visible"/>
                                      </p:to>
                                    </p:set>
                                    <p:anim calcmode="lin" valueType="num">
                                      <p:cBhvr additive="base">
                                        <p:cTn id="12" dur="500" fill="hold"/>
                                        <p:tgtEl>
                                          <p:spTgt spid="28682"/>
                                        </p:tgtEl>
                                        <p:attrNameLst>
                                          <p:attrName>ppt_x</p:attrName>
                                        </p:attrNameLst>
                                      </p:cBhvr>
                                      <p:tavLst>
                                        <p:tav tm="0">
                                          <p:val>
                                            <p:strVal val="0-#ppt_w/2"/>
                                          </p:val>
                                        </p:tav>
                                        <p:tav tm="100000">
                                          <p:val>
                                            <p:strVal val="#ppt_x"/>
                                          </p:val>
                                        </p:tav>
                                      </p:tavLst>
                                    </p:anim>
                                    <p:anim calcmode="lin" valueType="num">
                                      <p:cBhvr additive="base">
                                        <p:cTn id="13"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8684"/>
                                        </p:tgtEl>
                                        <p:attrNameLst>
                                          <p:attrName>style.visibility</p:attrName>
                                        </p:attrNameLst>
                                      </p:cBhvr>
                                      <p:to>
                                        <p:strVal val="visible"/>
                                      </p:to>
                                    </p:set>
                                    <p:anim calcmode="lin" valueType="num">
                                      <p:cBhvr additive="base">
                                        <p:cTn id="30" dur="500" fill="hold"/>
                                        <p:tgtEl>
                                          <p:spTgt spid="28684"/>
                                        </p:tgtEl>
                                        <p:attrNameLst>
                                          <p:attrName>ppt_x</p:attrName>
                                        </p:attrNameLst>
                                      </p:cBhvr>
                                      <p:tavLst>
                                        <p:tav tm="0">
                                          <p:val>
                                            <p:strVal val="0-#ppt_w/2"/>
                                          </p:val>
                                        </p:tav>
                                        <p:tav tm="100000">
                                          <p:val>
                                            <p:strVal val="#ppt_x"/>
                                          </p:val>
                                        </p:tav>
                                      </p:tavLst>
                                    </p:anim>
                                    <p:anim calcmode="lin" valueType="num">
                                      <p:cBhvr additive="base">
                                        <p:cTn id="31"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8685"/>
                                        </p:tgtEl>
                                        <p:attrNameLst>
                                          <p:attrName>style.visibility</p:attrName>
                                        </p:attrNameLst>
                                      </p:cBhvr>
                                      <p:to>
                                        <p:strVal val="visible"/>
                                      </p:to>
                                    </p:set>
                                    <p:anim calcmode="lin" valueType="num">
                                      <p:cBhvr additive="base">
                                        <p:cTn id="36" dur="500" fill="hold"/>
                                        <p:tgtEl>
                                          <p:spTgt spid="28685"/>
                                        </p:tgtEl>
                                        <p:attrNameLst>
                                          <p:attrName>ppt_x</p:attrName>
                                        </p:attrNameLst>
                                      </p:cBhvr>
                                      <p:tavLst>
                                        <p:tav tm="0">
                                          <p:val>
                                            <p:strVal val="0-#ppt_w/2"/>
                                          </p:val>
                                        </p:tav>
                                        <p:tav tm="100000">
                                          <p:val>
                                            <p:strVal val="#ppt_x"/>
                                          </p:val>
                                        </p:tav>
                                      </p:tavLst>
                                    </p:anim>
                                    <p:anim calcmode="lin" valueType="num">
                                      <p:cBhvr additive="base">
                                        <p:cTn id="37" dur="500" fill="hold"/>
                                        <p:tgtEl>
                                          <p:spTgt spid="2868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grpId="0" nodeType="afterEffect">
                                  <p:stCondLst>
                                    <p:cond delay="2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par>
                          <p:cTn id="43" fill="hold">
                            <p:stCondLst>
                              <p:cond delay="1250"/>
                            </p:stCondLst>
                            <p:childTnLst>
                              <p:par>
                                <p:cTn id="44" presetID="3"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utoUpdateAnimBg="0"/>
      <p:bldP spid="28682" grpId="0" autoUpdateAnimBg="0"/>
      <p:bldP spid="28684" grpId="0" autoUpdateAnimBg="0"/>
      <p:bldP spid="28685" grpId="0" autoUpdateAnimBg="0"/>
      <p:bldP spid="14" grpId="0" animBg="1"/>
      <p:bldP spid="16" grpId="0" autoUpdateAnimBg="0"/>
      <p:bldP spid="18" grpId="0" autoUpdateAnimBg="0"/>
      <p:bldP spid="1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09575" y="1498600"/>
            <a:ext cx="7620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Die Wahlniederschrift </a:t>
            </a:r>
            <a:br>
              <a:rPr lang="de-DE" sz="2400" b="1"/>
            </a:br>
            <a:r>
              <a:rPr lang="de-DE" sz="2400" b="1"/>
              <a:t>Teil 1</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7003CC0-5998-475D-8C9D-851F9135DE1F}" type="slidenum">
              <a:rPr lang="de-DE" smtClean="0"/>
              <a:pPr>
                <a:defRPr/>
              </a:pPr>
              <a:t>50</a:t>
            </a:fld>
            <a:endParaRPr lang="de-DE"/>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744295" y="1663317"/>
            <a:ext cx="5023425" cy="4569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ige Legende 5"/>
          <p:cNvSpPr/>
          <p:nvPr/>
        </p:nvSpPr>
        <p:spPr>
          <a:xfrm>
            <a:off x="382588" y="2636838"/>
            <a:ext cx="2460625" cy="1376362"/>
          </a:xfrm>
          <a:prstGeom prst="wedgeRectCallout">
            <a:avLst>
              <a:gd name="adj1" fmla="val 187719"/>
              <a:gd name="adj2" fmla="val 77253"/>
            </a:avLst>
          </a:prstGeom>
          <a:solidFill>
            <a:srgbClr val="95F9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latin typeface="Arial" pitchFamily="34" charset="0"/>
                <a:cs typeface="Arial" pitchFamily="34" charset="0"/>
              </a:rPr>
              <a:t>Hier ist die Besetzung Ihres Wahlvorstandes vorgetragen.</a:t>
            </a:r>
            <a:br>
              <a:rPr lang="de-DE" sz="1600" dirty="0">
                <a:solidFill>
                  <a:schemeClr val="tx1"/>
                </a:solidFill>
                <a:latin typeface="Arial" pitchFamily="34" charset="0"/>
                <a:cs typeface="Arial" pitchFamily="34" charset="0"/>
              </a:rPr>
            </a:br>
            <a:r>
              <a:rPr lang="de-DE" sz="1600" dirty="0">
                <a:solidFill>
                  <a:schemeClr val="tx1"/>
                </a:solidFill>
                <a:latin typeface="Arial" pitchFamily="34" charset="0"/>
                <a:cs typeface="Arial" pitchFamily="34" charset="0"/>
              </a:rPr>
              <a:t>Fehlende streichen Sie hier bitte…</a:t>
            </a:r>
          </a:p>
        </p:txBody>
      </p:sp>
      <p:sp>
        <p:nvSpPr>
          <p:cNvPr id="7" name="Rechteckige Legende 6"/>
          <p:cNvSpPr/>
          <p:nvPr/>
        </p:nvSpPr>
        <p:spPr>
          <a:xfrm>
            <a:off x="409575" y="4581525"/>
            <a:ext cx="2268538" cy="1476375"/>
          </a:xfrm>
          <a:prstGeom prst="wedgeRectCallout">
            <a:avLst>
              <a:gd name="adj1" fmla="val 112479"/>
              <a:gd name="adj2" fmla="val 53295"/>
            </a:avLst>
          </a:prstGeom>
          <a:solidFill>
            <a:srgbClr val="95F9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latin typeface="Arial" pitchFamily="34" charset="0"/>
                <a:cs typeface="Arial" pitchFamily="34" charset="0"/>
              </a:rPr>
              <a:t>…und tragen denjenigen hier ein, wenn Sie jemanden als Ersatz verpflichtet haben.</a:t>
            </a:r>
          </a:p>
        </p:txBody>
      </p:sp>
      <p:sp>
        <p:nvSpPr>
          <p:cNvPr id="12"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3" name="Gruppieren 1">
            <a:extLst>
              <a:ext uri="{FF2B5EF4-FFF2-40B4-BE49-F238E27FC236}">
                <a16:creationId xmlns:a16="http://schemas.microsoft.com/office/drawing/2014/main" id="{A179B2CC-8053-4C5C-B2C3-B366AF6FFED5}"/>
              </a:ext>
            </a:extLst>
          </p:cNvPr>
          <p:cNvGrpSpPr>
            <a:grpSpLocks/>
          </p:cNvGrpSpPr>
          <p:nvPr/>
        </p:nvGrpSpPr>
        <p:grpSpPr bwMode="auto">
          <a:xfrm>
            <a:off x="382588" y="197232"/>
            <a:ext cx="8569325" cy="1215643"/>
            <a:chOff x="383179" y="197258"/>
            <a:chExt cx="8568952" cy="1215518"/>
          </a:xfrm>
        </p:grpSpPr>
        <p:sp>
          <p:nvSpPr>
            <p:cNvPr id="14" name="Rectangle 6">
              <a:extLst>
                <a:ext uri="{FF2B5EF4-FFF2-40B4-BE49-F238E27FC236}">
                  <a16:creationId xmlns:a16="http://schemas.microsoft.com/office/drawing/2014/main" id="{62E01DD3-14CC-4B4B-BD3A-6F121200E001}"/>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5" name="Picture 14">
              <a:extLst>
                <a:ext uri="{FF2B5EF4-FFF2-40B4-BE49-F238E27FC236}">
                  <a16:creationId xmlns:a16="http://schemas.microsoft.com/office/drawing/2014/main" id="{53692A89-4B70-4119-A326-E7CDCF0C8D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rade Verbindung 12">
              <a:extLst>
                <a:ext uri="{FF2B5EF4-FFF2-40B4-BE49-F238E27FC236}">
                  <a16:creationId xmlns:a16="http://schemas.microsoft.com/office/drawing/2014/main" id="{933F3934-A7E5-4383-A586-7C55A004FA6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withGroup">
                            <p:stCondLst>
                              <p:cond delay="0"/>
                            </p:stCondLst>
                            <p:childTnLst>
                              <p:par>
                                <p:cTn id="8" presetID="2" presetClass="entr" presetSubtype="8" fill="hold" grpId="0" nodeType="afterEffect">
                                  <p:stCondLst>
                                    <p:cond delay="1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600" fill="hold"/>
                                        <p:tgtEl>
                                          <p:spTgt spid="6"/>
                                        </p:tgtEl>
                                        <p:attrNameLst>
                                          <p:attrName>ppt_x</p:attrName>
                                        </p:attrNameLst>
                                      </p:cBhvr>
                                      <p:tavLst>
                                        <p:tav tm="0">
                                          <p:val>
                                            <p:strVal val="0-#ppt_w/2"/>
                                          </p:val>
                                        </p:tav>
                                        <p:tav tm="100000">
                                          <p:val>
                                            <p:strVal val="#ppt_x"/>
                                          </p:val>
                                        </p:tav>
                                      </p:tavLst>
                                    </p:anim>
                                    <p:anim calcmode="lin" valueType="num">
                                      <p:cBhvr additive="base">
                                        <p:cTn id="11" dur="6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2"/>
          <p:cNvSpPr>
            <a:spLocks noGrp="1"/>
          </p:cNvSpPr>
          <p:nvPr>
            <p:ph type="ftr" sz="quarter" idx="11"/>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5E574E"/>
                </a:solidFill>
                <a:effectLst/>
                <a:uLnTx/>
                <a:uFillTx/>
                <a:latin typeface="Arial" charset="0"/>
                <a:ea typeface="+mn-ea"/>
                <a:cs typeface="+mn-cs"/>
              </a:rPr>
              <a:t>(c) </a:t>
            </a:r>
            <a:r>
              <a:rPr kumimoji="0" lang="en-US" sz="1400" b="0" i="0" u="none" strike="noStrike" kern="1200" cap="none" spc="0" normalizeH="0" baseline="0" noProof="0" dirty="0" err="1">
                <a:ln>
                  <a:noFill/>
                </a:ln>
                <a:solidFill>
                  <a:srgbClr val="5E574E"/>
                </a:solidFill>
                <a:effectLst/>
                <a:uLnTx/>
                <a:uFillTx/>
                <a:latin typeface="Arial" charset="0"/>
                <a:ea typeface="+mn-ea"/>
                <a:cs typeface="+mn-cs"/>
              </a:rPr>
              <a:t>Stadt</a:t>
            </a:r>
            <a:r>
              <a:rPr kumimoji="0" lang="en-US" sz="1400" b="0" i="0" u="none" strike="noStrike" kern="1200" cap="none" spc="0" normalizeH="0" baseline="0" noProof="0" dirty="0">
                <a:ln>
                  <a:noFill/>
                </a:ln>
                <a:solidFill>
                  <a:srgbClr val="5E574E"/>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5E574E"/>
                </a:solidFill>
                <a:effectLst/>
                <a:uLnTx/>
                <a:uFillTx/>
                <a:latin typeface="Arial" charset="0"/>
                <a:ea typeface="+mn-ea"/>
                <a:cs typeface="+mn-cs"/>
              </a:rPr>
              <a:t>Gummersbach</a:t>
            </a:r>
            <a:r>
              <a:rPr kumimoji="0" lang="en-US" sz="1400" b="0" i="0" u="none" strike="noStrike" kern="1200" cap="none" spc="0" normalizeH="0" baseline="0" noProof="0" dirty="0">
                <a:ln>
                  <a:noFill/>
                </a:ln>
                <a:solidFill>
                  <a:srgbClr val="5E574E"/>
                </a:solidFill>
                <a:effectLst/>
                <a:uLnTx/>
                <a:uFillTx/>
                <a:latin typeface="Arial" charset="0"/>
                <a:ea typeface="+mn-ea"/>
                <a:cs typeface="+mn-cs"/>
              </a:rPr>
              <a:t>, Wahl </a:t>
            </a:r>
            <a:r>
              <a:rPr kumimoji="0" lang="en-US" sz="1400" b="0" i="0" u="none" strike="noStrike" kern="1200" cap="none" spc="0" normalizeH="0" baseline="0" noProof="0" dirty="0" err="1">
                <a:ln>
                  <a:noFill/>
                </a:ln>
                <a:solidFill>
                  <a:srgbClr val="5E574E"/>
                </a:solidFill>
                <a:effectLst/>
                <a:uLnTx/>
                <a:uFillTx/>
                <a:latin typeface="Arial" charset="0"/>
                <a:ea typeface="+mn-ea"/>
                <a:cs typeface="+mn-cs"/>
              </a:rPr>
              <a:t>zum</a:t>
            </a:r>
            <a:r>
              <a:rPr kumimoji="0" lang="en-US" sz="1400" b="0" i="0" u="none" strike="noStrike" kern="1200" cap="none" spc="0" normalizeH="0" baseline="0" noProof="0" dirty="0">
                <a:ln>
                  <a:noFill/>
                </a:ln>
                <a:solidFill>
                  <a:srgbClr val="5E574E"/>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5E574E"/>
                </a:solidFill>
                <a:effectLst/>
                <a:uLnTx/>
                <a:uFillTx/>
                <a:latin typeface="Arial" charset="0"/>
                <a:ea typeface="+mn-ea"/>
                <a:cs typeface="+mn-cs"/>
              </a:rPr>
              <a:t>Landtag</a:t>
            </a:r>
            <a:r>
              <a:rPr kumimoji="0" lang="en-US" sz="1400" b="0" i="0" u="none" strike="noStrike" kern="1200" cap="none" spc="0" normalizeH="0" baseline="0" noProof="0" dirty="0">
                <a:ln>
                  <a:noFill/>
                </a:ln>
                <a:solidFill>
                  <a:srgbClr val="5E574E"/>
                </a:solidFill>
                <a:effectLst/>
                <a:uLnTx/>
                <a:uFillTx/>
                <a:latin typeface="Arial" charset="0"/>
                <a:ea typeface="+mn-ea"/>
                <a:cs typeface="+mn-cs"/>
              </a:rPr>
              <a:t> 2017</a:t>
            </a:r>
          </a:p>
        </p:txBody>
      </p:sp>
      <p:sp>
        <p:nvSpPr>
          <p:cNvPr id="50179" name="Foliennummernplatzhalter 3"/>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2759AE6C-3D90-4613-9D48-2AC567FF08EF}" type="slidenum">
              <a:rPr kumimoji="0" lang="en-US" sz="1400" b="0" i="0" u="none" strike="noStrike" kern="1200" cap="none" spc="0" normalizeH="0" baseline="0" noProof="0" smtClean="0">
                <a:ln>
                  <a:noFill/>
                </a:ln>
                <a:solidFill>
                  <a:srgbClr val="5E574E"/>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51</a:t>
            </a:fld>
            <a:endParaRPr kumimoji="0" lang="en-US" sz="1400" b="0" i="0" u="none" strike="noStrike" kern="1200" cap="none" spc="0" normalizeH="0" baseline="0" noProof="0">
              <a:ln>
                <a:noFill/>
              </a:ln>
              <a:solidFill>
                <a:srgbClr val="5E574E"/>
              </a:solidFill>
              <a:effectLst/>
              <a:uLnTx/>
              <a:uFillTx/>
              <a:latin typeface="Arial" charset="0"/>
              <a:ea typeface="+mn-ea"/>
              <a:cs typeface="+mn-cs"/>
            </a:endParaRPr>
          </a:p>
        </p:txBody>
      </p:sp>
      <p:pic>
        <p:nvPicPr>
          <p:cNvPr id="204802" name="Bild 102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2928597"/>
            <a:ext cx="8763000" cy="214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3" name="Linie 1027"/>
          <p:cNvSpPr>
            <a:spLocks noChangeShapeType="1"/>
          </p:cNvSpPr>
          <p:nvPr/>
        </p:nvSpPr>
        <p:spPr bwMode="auto">
          <a:xfrm>
            <a:off x="79248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4804" name="Rechteck 1028"/>
          <p:cNvSpPr>
            <a:spLocks noChangeArrowheads="1"/>
          </p:cNvSpPr>
          <p:nvPr/>
        </p:nvSpPr>
        <p:spPr bwMode="auto">
          <a:xfrm>
            <a:off x="323528" y="2097628"/>
            <a:ext cx="831247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2400" b="1" dirty="0"/>
              <a:t>Die Wahlniederschrift Teil 2 - ungültige Wahlscheine:</a:t>
            </a:r>
          </a:p>
        </p:txBody>
      </p:sp>
      <p:sp>
        <p:nvSpPr>
          <p:cNvPr id="204805" name="Linie 1029"/>
          <p:cNvSpPr>
            <a:spLocks noChangeShapeType="1"/>
          </p:cNvSpPr>
          <p:nvPr/>
        </p:nvSpPr>
        <p:spPr bwMode="auto">
          <a:xfrm>
            <a:off x="868680" y="3099440"/>
            <a:ext cx="71628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4806" name="Textfeld 1030"/>
          <p:cNvSpPr txBox="1">
            <a:spLocks noChangeArrowheads="1"/>
          </p:cNvSpPr>
          <p:nvPr/>
        </p:nvSpPr>
        <p:spPr bwMode="auto">
          <a:xfrm>
            <a:off x="3321050" y="3564970"/>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kern="1200" cap="none" spc="0" normalizeH="0" baseline="0" noProof="0" dirty="0">
                <a:ln>
                  <a:noFill/>
                </a:ln>
                <a:solidFill>
                  <a:srgbClr val="FF3300"/>
                </a:solidFill>
                <a:effectLst/>
                <a:uLnTx/>
                <a:uFillTx/>
                <a:latin typeface="Comic Sans MS" pitchFamily="66" charset="0"/>
                <a:ea typeface="+mn-ea"/>
                <a:cs typeface="+mn-cs"/>
              </a:rPr>
              <a:t>Bürgermeister</a:t>
            </a:r>
            <a:endParaRPr kumimoji="0" lang="de-DE" sz="2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4807" name="Textfeld 1031"/>
          <p:cNvSpPr txBox="1">
            <a:spLocks noChangeArrowheads="1"/>
          </p:cNvSpPr>
          <p:nvPr/>
        </p:nvSpPr>
        <p:spPr bwMode="auto">
          <a:xfrm>
            <a:off x="152400" y="4583758"/>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kern="1200" cap="none" spc="0" normalizeH="0" baseline="0" noProof="0" dirty="0">
                <a:ln>
                  <a:noFill/>
                </a:ln>
                <a:solidFill>
                  <a:srgbClr val="FF3300"/>
                </a:solidFill>
                <a:effectLst/>
                <a:uLnTx/>
                <a:uFillTx/>
                <a:latin typeface="Comic Sans MS" pitchFamily="66" charset="0"/>
                <a:ea typeface="+mn-ea"/>
                <a:cs typeface="+mn-cs"/>
              </a:rPr>
              <a:t>siehe Anlage (rote Liste)</a:t>
            </a:r>
            <a:endParaRPr kumimoji="0" lang="de-DE"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Rectangle 6">
            <a:extLst>
              <a:ext uri="{FF2B5EF4-FFF2-40B4-BE49-F238E27FC236}">
                <a16:creationId xmlns:a16="http://schemas.microsoft.com/office/drawing/2014/main" id="{9321C3AA-7590-4AF2-A25D-EF05BAFDA645}"/>
              </a:ext>
            </a:extLst>
          </p:cNvPr>
          <p:cNvSpPr txBox="1">
            <a:spLocks noChangeArrowheads="1"/>
          </p:cNvSpPr>
          <p:nvPr/>
        </p:nvSpPr>
        <p:spPr bwMode="auto">
          <a:xfrm>
            <a:off x="382588" y="663575"/>
            <a:ext cx="7620000" cy="533400"/>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04"/>
                                        </p:tgtEl>
                                        <p:attrNameLst>
                                          <p:attrName>style.visibility</p:attrName>
                                        </p:attrNameLst>
                                      </p:cBhvr>
                                      <p:to>
                                        <p:strVal val="visible"/>
                                      </p:to>
                                    </p:set>
                                    <p:anim calcmode="lin" valueType="num">
                                      <p:cBhvr additive="base">
                                        <p:cTn id="7" dur="500" fill="hold"/>
                                        <p:tgtEl>
                                          <p:spTgt spid="204804"/>
                                        </p:tgtEl>
                                        <p:attrNameLst>
                                          <p:attrName>ppt_x</p:attrName>
                                        </p:attrNameLst>
                                      </p:cBhvr>
                                      <p:tavLst>
                                        <p:tav tm="0">
                                          <p:val>
                                            <p:strVal val="0-#ppt_w/2"/>
                                          </p:val>
                                        </p:tav>
                                        <p:tav tm="100000">
                                          <p:val>
                                            <p:strVal val="#ppt_x"/>
                                          </p:val>
                                        </p:tav>
                                      </p:tavLst>
                                    </p:anim>
                                    <p:anim calcmode="lin" valueType="num">
                                      <p:cBhvr additive="base">
                                        <p:cTn id="8" dur="500" fill="hold"/>
                                        <p:tgtEl>
                                          <p:spTgt spid="2048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nodeType="afterEffect">
                                  <p:stCondLst>
                                    <p:cond delay="500"/>
                                  </p:stCondLst>
                                  <p:childTnLst>
                                    <p:set>
                                      <p:cBhvr>
                                        <p:cTn id="11" dur="1" fill="hold">
                                          <p:stCondLst>
                                            <p:cond delay="0"/>
                                          </p:stCondLst>
                                        </p:cTn>
                                        <p:tgtEl>
                                          <p:spTgt spid="204802"/>
                                        </p:tgtEl>
                                        <p:attrNameLst>
                                          <p:attrName>style.visibility</p:attrName>
                                        </p:attrNameLst>
                                      </p:cBhvr>
                                      <p:to>
                                        <p:strVal val="visible"/>
                                      </p:to>
                                    </p:set>
                                    <p:animEffect transition="in" filter="blinds(horizontal)">
                                      <p:cBhvr>
                                        <p:cTn id="12" dur="500"/>
                                        <p:tgtEl>
                                          <p:spTgt spid="204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05"/>
                                        </p:tgtEl>
                                        <p:attrNameLst>
                                          <p:attrName>style.visibility</p:attrName>
                                        </p:attrNameLst>
                                      </p:cBhvr>
                                      <p:to>
                                        <p:strVal val="visible"/>
                                      </p:to>
                                    </p:set>
                                    <p:animEffect transition="in" filter="checkerboard(across)">
                                      <p:cBhvr>
                                        <p:cTn id="17" dur="500"/>
                                        <p:tgtEl>
                                          <p:spTgt spid="204805"/>
                                        </p:tgtEl>
                                      </p:cBhvr>
                                    </p:animEffect>
                                  </p:childTnLst>
                                </p:cTn>
                              </p:par>
                            </p:childTnLst>
                          </p:cTn>
                        </p:par>
                        <p:par>
                          <p:cTn id="18" fill="hold" nodeType="withGroup">
                            <p:stCondLst>
                              <p:cond delay="500"/>
                            </p:stCondLst>
                            <p:childTnLst>
                              <p:par>
                                <p:cTn id="19" presetID="15" presetClass="entr" presetSubtype="0" fill="hold" grpId="0" nodeType="afterEffect">
                                  <p:stCondLst>
                                    <p:cond delay="0"/>
                                  </p:stCondLst>
                                  <p:childTnLst>
                                    <p:set>
                                      <p:cBhvr>
                                        <p:cTn id="20" dur="1" fill="hold">
                                          <p:stCondLst>
                                            <p:cond delay="0"/>
                                          </p:stCondLst>
                                        </p:cTn>
                                        <p:tgtEl>
                                          <p:spTgt spid="204806"/>
                                        </p:tgtEl>
                                        <p:attrNameLst>
                                          <p:attrName>style.visibility</p:attrName>
                                        </p:attrNameLst>
                                      </p:cBhvr>
                                      <p:to>
                                        <p:strVal val="visible"/>
                                      </p:to>
                                    </p:set>
                                    <p:anim calcmode="lin" valueType="num">
                                      <p:cBhvr>
                                        <p:cTn id="21" dur="1000" fill="hold"/>
                                        <p:tgtEl>
                                          <p:spTgt spid="204806"/>
                                        </p:tgtEl>
                                        <p:attrNameLst>
                                          <p:attrName>ppt_w</p:attrName>
                                        </p:attrNameLst>
                                      </p:cBhvr>
                                      <p:tavLst>
                                        <p:tav tm="0">
                                          <p:val>
                                            <p:fltVal val="0"/>
                                          </p:val>
                                        </p:tav>
                                        <p:tav tm="100000">
                                          <p:val>
                                            <p:strVal val="#ppt_w"/>
                                          </p:val>
                                        </p:tav>
                                      </p:tavLst>
                                    </p:anim>
                                    <p:anim calcmode="lin" valueType="num">
                                      <p:cBhvr>
                                        <p:cTn id="22" dur="1000" fill="hold"/>
                                        <p:tgtEl>
                                          <p:spTgt spid="204806"/>
                                        </p:tgtEl>
                                        <p:attrNameLst>
                                          <p:attrName>ppt_h</p:attrName>
                                        </p:attrNameLst>
                                      </p:cBhvr>
                                      <p:tavLst>
                                        <p:tav tm="0">
                                          <p:val>
                                            <p:fltVal val="0"/>
                                          </p:val>
                                        </p:tav>
                                        <p:tav tm="100000">
                                          <p:val>
                                            <p:strVal val="#ppt_h"/>
                                          </p:val>
                                        </p:tav>
                                      </p:tavLst>
                                    </p:anim>
                                    <p:anim calcmode="lin" valueType="num">
                                      <p:cBhvr>
                                        <p:cTn id="23" dur="1000" fill="hold"/>
                                        <p:tgtEl>
                                          <p:spTgt spid="20480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04806"/>
                                        </p:tgtEl>
                                        <p:attrNameLst>
                                          <p:attrName>ppt_y</p:attrName>
                                        </p:attrNameLst>
                                      </p:cBhvr>
                                      <p:tavLst>
                                        <p:tav tm="0" fmla="#ppt_y+(sin(-2*pi*(1-$))*-#ppt_x+cos(-2*pi*(1-$))*(1-#ppt_y))*(1-$)">
                                          <p:val>
                                            <p:fltVal val="0"/>
                                          </p:val>
                                        </p:tav>
                                        <p:tav tm="100000">
                                          <p:val>
                                            <p:fltVal val="1"/>
                                          </p:val>
                                        </p:tav>
                                      </p:tavLst>
                                    </p:anim>
                                  </p:childTnLst>
                                </p:cTn>
                              </p:par>
                            </p:childTnLst>
                          </p:cTn>
                        </p:par>
                        <p:par>
                          <p:cTn id="25" fill="hold" nodeType="withGroup">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204807"/>
                                        </p:tgtEl>
                                        <p:attrNameLst>
                                          <p:attrName>style.visibility</p:attrName>
                                        </p:attrNameLst>
                                      </p:cBhvr>
                                      <p:to>
                                        <p:strVal val="visible"/>
                                      </p:to>
                                    </p:set>
                                    <p:anim calcmode="lin" valueType="num">
                                      <p:cBhvr>
                                        <p:cTn id="28" dur="500" fill="hold"/>
                                        <p:tgtEl>
                                          <p:spTgt spid="204807"/>
                                        </p:tgtEl>
                                        <p:attrNameLst>
                                          <p:attrName>ppt_w</p:attrName>
                                        </p:attrNameLst>
                                      </p:cBhvr>
                                      <p:tavLst>
                                        <p:tav tm="0">
                                          <p:val>
                                            <p:fltVal val="0"/>
                                          </p:val>
                                        </p:tav>
                                        <p:tav tm="100000">
                                          <p:val>
                                            <p:strVal val="#ppt_w"/>
                                          </p:val>
                                        </p:tav>
                                      </p:tavLst>
                                    </p:anim>
                                    <p:anim calcmode="lin" valueType="num">
                                      <p:cBhvr>
                                        <p:cTn id="29" dur="500" fill="hold"/>
                                        <p:tgtEl>
                                          <p:spTgt spid="204807"/>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04803"/>
                                        </p:tgtEl>
                                        <p:attrNameLst>
                                          <p:attrName>style.visibility</p:attrName>
                                        </p:attrNameLst>
                                      </p:cBhvr>
                                      <p:to>
                                        <p:strVal val="visible"/>
                                      </p:to>
                                    </p:set>
                                    <p:animEffect transition="in" filter="blinds(horizontal)">
                                      <p:cBhvr>
                                        <p:cTn id="33" dur="5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nimBg="1"/>
      <p:bldP spid="204804" grpId="0" autoUpdateAnimBg="0"/>
      <p:bldP spid="204805" grpId="0" animBg="1"/>
      <p:bldP spid="204806" grpId="0" autoUpdateAnimBg="0"/>
      <p:bldP spid="20480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1427163"/>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3</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732A862-FD1F-4845-8E37-63753FE12EF7}" type="slidenum">
              <a:rPr lang="de-DE" smtClean="0"/>
              <a:pPr>
                <a:defRPr/>
              </a:pPr>
              <a:t>52</a:t>
            </a:fld>
            <a:endParaRPr lang="de-DE"/>
          </a:p>
        </p:txBody>
      </p:sp>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1184" y="1974850"/>
            <a:ext cx="7200906" cy="32322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ierung 42"/>
          <p:cNvGrpSpPr>
            <a:grpSpLocks/>
          </p:cNvGrpSpPr>
          <p:nvPr/>
        </p:nvGrpSpPr>
        <p:grpSpPr bwMode="auto">
          <a:xfrm>
            <a:off x="323528" y="2649641"/>
            <a:ext cx="7983031" cy="1407922"/>
            <a:chOff x="1987" y="1662"/>
            <a:chExt cx="3020" cy="866"/>
          </a:xfrm>
        </p:grpSpPr>
        <p:sp>
          <p:nvSpPr>
            <p:cNvPr id="52239" name="AutoForm 34"/>
            <p:cNvSpPr>
              <a:spLocks noChangeArrowheads="1"/>
            </p:cNvSpPr>
            <p:nvPr/>
          </p:nvSpPr>
          <p:spPr bwMode="auto">
            <a:xfrm>
              <a:off x="1987" y="2417"/>
              <a:ext cx="2738" cy="111"/>
            </a:xfrm>
            <a:prstGeom prst="flowChartProcess">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40" name="AutoForm 35"/>
            <p:cNvSpPr>
              <a:spLocks/>
            </p:cNvSpPr>
            <p:nvPr/>
          </p:nvSpPr>
          <p:spPr bwMode="auto">
            <a:xfrm>
              <a:off x="3951" y="1662"/>
              <a:ext cx="1056" cy="268"/>
            </a:xfrm>
            <a:prstGeom prst="borderCallout1">
              <a:avLst>
                <a:gd name="adj1" fmla="val 26866"/>
                <a:gd name="adj2" fmla="val -4546"/>
                <a:gd name="adj3" fmla="val 303251"/>
                <a:gd name="adj4" fmla="val -177364"/>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Normalfall!</a:t>
              </a:r>
            </a:p>
          </p:txBody>
        </p:sp>
      </p:grpSp>
      <p:grpSp>
        <p:nvGrpSpPr>
          <p:cNvPr id="17" name="Gruppierung 41"/>
          <p:cNvGrpSpPr>
            <a:grpSpLocks/>
          </p:cNvGrpSpPr>
          <p:nvPr/>
        </p:nvGrpSpPr>
        <p:grpSpPr bwMode="auto">
          <a:xfrm>
            <a:off x="330200" y="4077072"/>
            <a:ext cx="7237596" cy="1837761"/>
            <a:chOff x="2148" y="2216"/>
            <a:chExt cx="2370" cy="1137"/>
          </a:xfrm>
        </p:grpSpPr>
        <p:sp>
          <p:nvSpPr>
            <p:cNvPr id="52237" name="AutoForm 37"/>
            <p:cNvSpPr>
              <a:spLocks noChangeArrowheads="1"/>
            </p:cNvSpPr>
            <p:nvPr/>
          </p:nvSpPr>
          <p:spPr bwMode="auto">
            <a:xfrm>
              <a:off x="2148" y="2216"/>
              <a:ext cx="2370" cy="348"/>
            </a:xfrm>
            <a:prstGeom prst="flowChartProcess">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8" name="AutoForm 39"/>
            <p:cNvSpPr>
              <a:spLocks/>
            </p:cNvSpPr>
            <p:nvPr/>
          </p:nvSpPr>
          <p:spPr bwMode="auto">
            <a:xfrm>
              <a:off x="2489" y="2915"/>
              <a:ext cx="985" cy="438"/>
            </a:xfrm>
            <a:prstGeom prst="borderCallout1">
              <a:avLst>
                <a:gd name="adj1" fmla="val 11250"/>
                <a:gd name="adj2" fmla="val -4667"/>
                <a:gd name="adj3" fmla="val -141591"/>
                <a:gd name="adj4" fmla="val -29122"/>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solidFill>
                    <a:schemeClr val="bg1"/>
                  </a:solidFill>
                </a:rPr>
                <a:t>Im anderen Fall zählen Sie 1x nach!</a:t>
              </a:r>
              <a:endParaRPr lang="de-DE" dirty="0"/>
            </a:p>
          </p:txBody>
        </p:sp>
      </p:grpSp>
      <p:sp>
        <p:nvSpPr>
          <p:cNvPr id="21" name="AutoForm 40"/>
          <p:cNvSpPr>
            <a:spLocks/>
          </p:cNvSpPr>
          <p:nvPr/>
        </p:nvSpPr>
        <p:spPr bwMode="auto">
          <a:xfrm>
            <a:off x="5781311" y="5287173"/>
            <a:ext cx="3007693" cy="1107996"/>
          </a:xfrm>
          <a:prstGeom prst="borderCallout1">
            <a:avLst>
              <a:gd name="adj1" fmla="val 46489"/>
              <a:gd name="adj2" fmla="val 928"/>
              <a:gd name="adj3" fmla="val -26052"/>
              <a:gd name="adj4" fmla="val -2092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0" rIns="72000" bIns="0">
            <a:spAutoFit/>
          </a:bodyPr>
          <a:lstStyle/>
          <a:p>
            <a:r>
              <a:rPr lang="de-DE" sz="1800" b="1" dirty="0">
                <a:solidFill>
                  <a:schemeClr val="bg1"/>
                </a:solidFill>
              </a:rPr>
              <a:t>Wenn es noch </a:t>
            </a:r>
            <a:br>
              <a:rPr lang="de-DE" sz="1800" b="1" dirty="0">
                <a:solidFill>
                  <a:schemeClr val="bg1"/>
                </a:solidFill>
              </a:rPr>
            </a:br>
            <a:r>
              <a:rPr lang="de-DE" sz="1800" b="1" dirty="0">
                <a:solidFill>
                  <a:schemeClr val="bg1"/>
                </a:solidFill>
              </a:rPr>
              <a:t>immer nicht passt: </a:t>
            </a:r>
          </a:p>
          <a:p>
            <a:r>
              <a:rPr lang="de-DE" sz="1800" b="1" dirty="0">
                <a:solidFill>
                  <a:schemeClr val="bg1"/>
                </a:solidFill>
              </a:rPr>
              <a:t>870 informieren und </a:t>
            </a:r>
            <a:br>
              <a:rPr lang="de-DE" sz="1800" b="1" dirty="0">
                <a:solidFill>
                  <a:schemeClr val="bg1"/>
                </a:solidFill>
              </a:rPr>
            </a:br>
            <a:r>
              <a:rPr lang="de-DE" sz="1800" b="1" dirty="0">
                <a:solidFill>
                  <a:schemeClr val="bg1"/>
                </a:solidFill>
              </a:rPr>
              <a:t>hier den Grund eintragen!</a:t>
            </a:r>
            <a:endParaRPr lang="de-DE" sz="1800" b="1" dirty="0"/>
          </a:p>
        </p:txBody>
      </p:sp>
      <p:sp>
        <p:nvSpPr>
          <p:cNvPr id="19"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8" name="Text Box 4"/>
          <p:cNvSpPr txBox="1">
            <a:spLocks noChangeArrowheads="1"/>
          </p:cNvSpPr>
          <p:nvPr/>
        </p:nvSpPr>
        <p:spPr bwMode="auto">
          <a:xfrm>
            <a:off x="190500" y="3590984"/>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latin typeface="Comic Sans MS" pitchFamily="66" charset="0"/>
              </a:rPr>
              <a:t>x</a:t>
            </a:r>
          </a:p>
        </p:txBody>
      </p:sp>
      <p:grpSp>
        <p:nvGrpSpPr>
          <p:cNvPr id="20" name="Gruppieren 1">
            <a:extLst>
              <a:ext uri="{FF2B5EF4-FFF2-40B4-BE49-F238E27FC236}">
                <a16:creationId xmlns:a16="http://schemas.microsoft.com/office/drawing/2014/main" id="{CEEEE836-AAAE-4441-ADA7-C322044EEB96}"/>
              </a:ext>
            </a:extLst>
          </p:cNvPr>
          <p:cNvGrpSpPr>
            <a:grpSpLocks/>
          </p:cNvGrpSpPr>
          <p:nvPr/>
        </p:nvGrpSpPr>
        <p:grpSpPr bwMode="auto">
          <a:xfrm>
            <a:off x="382588" y="197232"/>
            <a:ext cx="8569325" cy="1215643"/>
            <a:chOff x="383179" y="197258"/>
            <a:chExt cx="8568952" cy="1215518"/>
          </a:xfrm>
        </p:grpSpPr>
        <p:sp>
          <p:nvSpPr>
            <p:cNvPr id="22" name="Rectangle 6">
              <a:extLst>
                <a:ext uri="{FF2B5EF4-FFF2-40B4-BE49-F238E27FC236}">
                  <a16:creationId xmlns:a16="http://schemas.microsoft.com/office/drawing/2014/main" id="{CA520230-71B8-411A-956B-7437FCF5FA5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3" name="Picture 14">
              <a:extLst>
                <a:ext uri="{FF2B5EF4-FFF2-40B4-BE49-F238E27FC236}">
                  <a16:creationId xmlns:a16="http://schemas.microsoft.com/office/drawing/2014/main" id="{CC438A70-3374-42E2-8307-5BE63193A1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12">
              <a:extLst>
                <a:ext uri="{FF2B5EF4-FFF2-40B4-BE49-F238E27FC236}">
                  <a16:creationId xmlns:a16="http://schemas.microsoft.com/office/drawing/2014/main" id="{11BCA3F4-6A91-469F-B47B-5AD4138AC92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92547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19" grpId="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55754" y="2652712"/>
            <a:ext cx="7143634" cy="346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Rectangle 2"/>
          <p:cNvSpPr>
            <a:spLocks noChangeArrowheads="1"/>
          </p:cNvSpPr>
          <p:nvPr/>
        </p:nvSpPr>
        <p:spPr bwMode="auto">
          <a:xfrm>
            <a:off x="457200" y="1662113"/>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4</a:t>
            </a:r>
          </a:p>
        </p:txBody>
      </p:sp>
      <p:sp>
        <p:nvSpPr>
          <p:cNvPr id="56327" name="Text Box 7"/>
          <p:cNvSpPr txBox="1">
            <a:spLocks noChangeArrowheads="1"/>
          </p:cNvSpPr>
          <p:nvPr/>
        </p:nvSpPr>
        <p:spPr bwMode="auto">
          <a:xfrm>
            <a:off x="971550" y="2347913"/>
            <a:ext cx="67246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a:t>A-Werte aus der Beurkundung entnehmen und hier korrigieren</a:t>
            </a:r>
          </a:p>
        </p:txBody>
      </p:sp>
      <p:sp>
        <p:nvSpPr>
          <p:cNvPr id="56328" name="AutoShape 8"/>
          <p:cNvSpPr>
            <a:spLocks noChangeArrowheads="1"/>
          </p:cNvSpPr>
          <p:nvPr/>
        </p:nvSpPr>
        <p:spPr bwMode="auto">
          <a:xfrm>
            <a:off x="7868451" y="2332152"/>
            <a:ext cx="762000" cy="2189463"/>
          </a:xfrm>
          <a:prstGeom prst="curvedLeftArrow">
            <a:avLst>
              <a:gd name="adj1" fmla="val 37708"/>
              <a:gd name="adj2" fmla="val 96004"/>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29" name="AutoShape 9"/>
          <p:cNvSpPr>
            <a:spLocks noChangeArrowheads="1"/>
          </p:cNvSpPr>
          <p:nvPr/>
        </p:nvSpPr>
        <p:spPr bwMode="auto">
          <a:xfrm>
            <a:off x="219134" y="2421732"/>
            <a:ext cx="381000" cy="1511320"/>
          </a:xfrm>
          <a:prstGeom prst="curvedRightArrow">
            <a:avLst>
              <a:gd name="adj1" fmla="val 67961"/>
              <a:gd name="adj2" fmla="val 135936"/>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30" name="Text Box 10"/>
          <p:cNvSpPr txBox="1">
            <a:spLocks noChangeArrowheads="1"/>
          </p:cNvSpPr>
          <p:nvPr/>
        </p:nvSpPr>
        <p:spPr bwMode="auto">
          <a:xfrm>
            <a:off x="3347864" y="5183704"/>
            <a:ext cx="3439676" cy="369332"/>
          </a:xfrm>
          <a:prstGeom prst="rect">
            <a:avLst/>
          </a:prstGeom>
          <a:solidFill>
            <a:schemeClr val="bg1"/>
          </a:solidFill>
          <a:ln w="9525">
            <a:solidFill>
              <a:schemeClr val="tx1"/>
            </a:solidFill>
            <a:miter lim="800000"/>
            <a:headEnd/>
            <a:tailEnd/>
          </a:ln>
          <a:effec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dirty="0"/>
              <a:t>Zahl der Wähler im Wahllokal</a:t>
            </a:r>
          </a:p>
        </p:txBody>
      </p:sp>
      <p:sp>
        <p:nvSpPr>
          <p:cNvPr id="56331" name="Text Box 11"/>
          <p:cNvSpPr txBox="1">
            <a:spLocks noChangeArrowheads="1"/>
          </p:cNvSpPr>
          <p:nvPr/>
        </p:nvSpPr>
        <p:spPr bwMode="auto">
          <a:xfrm rot="10800000" flipV="1">
            <a:off x="4326974" y="5632823"/>
            <a:ext cx="2524115" cy="408212"/>
          </a:xfrm>
          <a:prstGeom prst="rect">
            <a:avLst/>
          </a:prstGeom>
          <a:solidFill>
            <a:schemeClr val="bg1"/>
          </a:solidFill>
          <a:ln w="9525">
            <a:solidFill>
              <a:schemeClr val="tx1"/>
            </a:solidFill>
            <a:miter lim="800000"/>
            <a:headEnd/>
            <a:tailEnd/>
          </a:ln>
          <a:effectLst/>
        </p:spPr>
        <p:txBody>
          <a:bodyPr wrap="square" lIns="36000" tIns="36000" rIns="36000" bIns="360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200" b="1" dirty="0"/>
              <a:t>Wahlscheine</a:t>
            </a:r>
            <a:r>
              <a:rPr lang="de-DE" sz="1200" dirty="0"/>
              <a:t>, hier bitte keine Wahl-benachrichtigungskarten eintragen !</a:t>
            </a:r>
          </a:p>
        </p:txBody>
      </p:sp>
      <p:sp>
        <p:nvSpPr>
          <p:cNvPr id="56332" name="AutoShape 12"/>
          <p:cNvSpPr>
            <a:spLocks noChangeArrowheads="1"/>
          </p:cNvSpPr>
          <p:nvPr/>
        </p:nvSpPr>
        <p:spPr bwMode="auto">
          <a:xfrm>
            <a:off x="7798406" y="5230800"/>
            <a:ext cx="762000" cy="899574"/>
          </a:xfrm>
          <a:prstGeom prst="curvedLeftArrow">
            <a:avLst>
              <a:gd name="adj1" fmla="val 24707"/>
              <a:gd name="adj2" fmla="val 88039"/>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 name="Fußzeilenplatzhalter 3"/>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5" name="Foliennummernplatzhalter 4"/>
          <p:cNvSpPr>
            <a:spLocks noGrp="1"/>
          </p:cNvSpPr>
          <p:nvPr>
            <p:ph type="sldNum" sz="quarter" idx="12"/>
          </p:nvPr>
        </p:nvSpPr>
        <p:spPr/>
        <p:txBody>
          <a:bodyPr/>
          <a:lstStyle/>
          <a:p>
            <a:pPr>
              <a:defRPr/>
            </a:pPr>
            <a:fld id="{F08275AE-E735-47F6-A838-B92448B1F34E}" type="slidenum">
              <a:rPr lang="de-DE" smtClean="0"/>
              <a:pPr>
                <a:defRPr/>
              </a:pPr>
              <a:t>53</a:t>
            </a:fld>
            <a:endParaRPr lang="de-DE"/>
          </a:p>
        </p:txBody>
      </p:sp>
      <p:sp>
        <p:nvSpPr>
          <p:cNvPr id="18"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9" name="Gruppieren 1">
            <a:extLst>
              <a:ext uri="{FF2B5EF4-FFF2-40B4-BE49-F238E27FC236}">
                <a16:creationId xmlns:a16="http://schemas.microsoft.com/office/drawing/2014/main" id="{2DDAE6F6-B311-420D-8E2B-492FB9DBA254}"/>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A67C6194-79C8-4E12-8B9F-15E13FFCDFF4}"/>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5816D82B-2227-4C6A-A79E-3A3F5A5127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335855F9-B86C-4E82-8589-78BD556E1DDE}"/>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7" name="Textfeld 12"/>
          <p:cNvSpPr txBox="1">
            <a:spLocks noChangeArrowheads="1"/>
          </p:cNvSpPr>
          <p:nvPr/>
        </p:nvSpPr>
        <p:spPr bwMode="auto">
          <a:xfrm>
            <a:off x="382589" y="3175000"/>
            <a:ext cx="8437884" cy="1938992"/>
          </a:xfrm>
          <a:prstGeom prst="rect">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Die A-Werte wurden vom </a:t>
            </a:r>
            <a:r>
              <a:rPr lang="de-DE" b="1" dirty="0" err="1">
                <a:cs typeface="Arial" charset="0"/>
              </a:rPr>
              <a:t>Wahlteam</a:t>
            </a:r>
            <a:r>
              <a:rPr lang="de-DE" b="1" dirty="0">
                <a:cs typeface="Arial" charset="0"/>
              </a:rPr>
              <a:t> bereits in Ihre Niederschriften eingetragen.</a:t>
            </a:r>
            <a:br>
              <a:rPr lang="de-DE" b="1" dirty="0">
                <a:cs typeface="Arial" charset="0"/>
              </a:rPr>
            </a:br>
            <a:r>
              <a:rPr lang="de-DE" b="1" dirty="0">
                <a:cs typeface="Arial" charset="0"/>
              </a:rPr>
              <a:t>Sie müssen hier nur Änderungen vornehmen, wenn Sie im Laufe des Wahltages einen Anruf vom Wahlamt erhalten und dazu aufgefordert werden.</a:t>
            </a:r>
          </a:p>
          <a:p>
            <a:pPr eaLnBrk="1" hangingPunct="1"/>
            <a:r>
              <a:rPr lang="de-DE" b="1" dirty="0">
                <a:cs typeface="Arial" charset="0"/>
              </a:rPr>
              <a:t>Für diesen Fall hier die Erläuterung dazu: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8" presetID="1" presetClass="entr" presetSubtype="0" fill="hold" nodeType="withEffect">
                                  <p:stCondLst>
                                    <p:cond delay="500"/>
                                  </p:stCondLst>
                                  <p:childTnLst>
                                    <p:set>
                                      <p:cBhvr>
                                        <p:cTn id="9" dur="1" fill="hold">
                                          <p:stCondLst>
                                            <p:cond delay="0"/>
                                          </p:stCondLst>
                                        </p:cTn>
                                        <p:tgtEl>
                                          <p:spTgt spid="563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6327"/>
                                        </p:tgtEl>
                                        <p:attrNameLst>
                                          <p:attrName>style.visibility</p:attrName>
                                        </p:attrNameLst>
                                      </p:cBhvr>
                                      <p:to>
                                        <p:strVal val="visible"/>
                                      </p:to>
                                    </p:set>
                                    <p:anim calcmode="lin" valueType="num">
                                      <p:cBhvr additive="base">
                                        <p:cTn id="14" dur="500" fill="hold"/>
                                        <p:tgtEl>
                                          <p:spTgt spid="56327"/>
                                        </p:tgtEl>
                                        <p:attrNameLst>
                                          <p:attrName>ppt_x</p:attrName>
                                        </p:attrNameLst>
                                      </p:cBhvr>
                                      <p:tavLst>
                                        <p:tav tm="0">
                                          <p:val>
                                            <p:strVal val="0-#ppt_w/2"/>
                                          </p:val>
                                        </p:tav>
                                        <p:tav tm="100000">
                                          <p:val>
                                            <p:strVal val="#ppt_x"/>
                                          </p:val>
                                        </p:tav>
                                      </p:tavLst>
                                    </p:anim>
                                    <p:anim calcmode="lin" valueType="num">
                                      <p:cBhvr additive="base">
                                        <p:cTn id="15" dur="500" fill="hold"/>
                                        <p:tgtEl>
                                          <p:spTgt spid="5632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nodeType="after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6329"/>
                                        </p:tgtEl>
                                        <p:attrNameLst>
                                          <p:attrName>style.visibility</p:attrName>
                                        </p:attrNameLst>
                                      </p:cBhvr>
                                      <p:to>
                                        <p:strVal val="visible"/>
                                      </p:to>
                                    </p:set>
                                    <p:animEffect transition="in" filter="wipe(up)">
                                      <p:cBhvr>
                                        <p:cTn id="20" dur="500"/>
                                        <p:tgtEl>
                                          <p:spTgt spid="5632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6328"/>
                                        </p:tgtEl>
                                        <p:attrNameLst>
                                          <p:attrName>style.visibility</p:attrName>
                                        </p:attrNameLst>
                                      </p:cBhvr>
                                      <p:to>
                                        <p:strVal val="visible"/>
                                      </p:to>
                                    </p:set>
                                    <p:animEffect transition="in" filter="wipe(up)">
                                      <p:cBhvr>
                                        <p:cTn id="24" dur="500"/>
                                        <p:tgtEl>
                                          <p:spTgt spid="56328"/>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6330"/>
                                        </p:tgtEl>
                                        <p:attrNameLst>
                                          <p:attrName>style.visibility</p:attrName>
                                        </p:attrNameLst>
                                      </p:cBhvr>
                                      <p:to>
                                        <p:strVal val="visible"/>
                                      </p:to>
                                    </p:set>
                                    <p:anim calcmode="lin" valueType="num">
                                      <p:cBhvr additive="base">
                                        <p:cTn id="29" dur="500" fill="hold"/>
                                        <p:tgtEl>
                                          <p:spTgt spid="56330"/>
                                        </p:tgtEl>
                                        <p:attrNameLst>
                                          <p:attrName>ppt_x</p:attrName>
                                        </p:attrNameLst>
                                      </p:cBhvr>
                                      <p:tavLst>
                                        <p:tav tm="0">
                                          <p:val>
                                            <p:strVal val="0-#ppt_w/2"/>
                                          </p:val>
                                        </p:tav>
                                        <p:tav tm="100000">
                                          <p:val>
                                            <p:strVal val="#ppt_x"/>
                                          </p:val>
                                        </p:tav>
                                      </p:tavLst>
                                    </p:anim>
                                    <p:anim calcmode="lin" valueType="num">
                                      <p:cBhvr additive="base">
                                        <p:cTn id="30" dur="500" fill="hold"/>
                                        <p:tgtEl>
                                          <p:spTgt spid="56330"/>
                                        </p:tgtEl>
                                        <p:attrNameLst>
                                          <p:attrName>ppt_y</p:attrName>
                                        </p:attrNameLst>
                                      </p:cBhvr>
                                      <p:tavLst>
                                        <p:tav tm="0">
                                          <p:val>
                                            <p:strVal val="#ppt_y"/>
                                          </p:val>
                                        </p:tav>
                                        <p:tav tm="100000">
                                          <p:val>
                                            <p:strVal val="#ppt_y"/>
                                          </p:val>
                                        </p:tav>
                                      </p:tavLst>
                                    </p:anim>
                                  </p:childTnLst>
                                </p:cTn>
                              </p:par>
                            </p:childTnLst>
                          </p:cTn>
                        </p:par>
                        <p:par>
                          <p:cTn id="31" fill="hold" nodeType="withGroup">
                            <p:stCondLst>
                              <p:cond delay="500"/>
                            </p:stCondLst>
                            <p:childTnLst>
                              <p:par>
                                <p:cTn id="32" presetID="15" presetClass="entr" presetSubtype="0" fill="hold" grpId="0" nodeType="afterEffect">
                                  <p:stCondLst>
                                    <p:cond delay="0"/>
                                  </p:stCondLst>
                                  <p:childTnLst>
                                    <p:set>
                                      <p:cBhvr>
                                        <p:cTn id="33" dur="1" fill="hold">
                                          <p:stCondLst>
                                            <p:cond delay="0"/>
                                          </p:stCondLst>
                                        </p:cTn>
                                        <p:tgtEl>
                                          <p:spTgt spid="56332"/>
                                        </p:tgtEl>
                                        <p:attrNameLst>
                                          <p:attrName>style.visibility</p:attrName>
                                        </p:attrNameLst>
                                      </p:cBhvr>
                                      <p:to>
                                        <p:strVal val="visible"/>
                                      </p:to>
                                    </p:set>
                                    <p:anim calcmode="lin" valueType="num">
                                      <p:cBhvr>
                                        <p:cTn id="34" dur="1000" fill="hold"/>
                                        <p:tgtEl>
                                          <p:spTgt spid="56332"/>
                                        </p:tgtEl>
                                        <p:attrNameLst>
                                          <p:attrName>ppt_w</p:attrName>
                                        </p:attrNameLst>
                                      </p:cBhvr>
                                      <p:tavLst>
                                        <p:tav tm="0">
                                          <p:val>
                                            <p:fltVal val="0"/>
                                          </p:val>
                                        </p:tav>
                                        <p:tav tm="100000">
                                          <p:val>
                                            <p:strVal val="#ppt_w"/>
                                          </p:val>
                                        </p:tav>
                                      </p:tavLst>
                                    </p:anim>
                                    <p:anim calcmode="lin" valueType="num">
                                      <p:cBhvr>
                                        <p:cTn id="35" dur="1000" fill="hold"/>
                                        <p:tgtEl>
                                          <p:spTgt spid="56332"/>
                                        </p:tgtEl>
                                        <p:attrNameLst>
                                          <p:attrName>ppt_h</p:attrName>
                                        </p:attrNameLst>
                                      </p:cBhvr>
                                      <p:tavLst>
                                        <p:tav tm="0">
                                          <p:val>
                                            <p:fltVal val="0"/>
                                          </p:val>
                                        </p:tav>
                                        <p:tav tm="100000">
                                          <p:val>
                                            <p:strVal val="#ppt_h"/>
                                          </p:val>
                                        </p:tav>
                                      </p:tavLst>
                                    </p:anim>
                                    <p:anim calcmode="lin" valueType="num">
                                      <p:cBhvr>
                                        <p:cTn id="36" dur="1000" fill="hold"/>
                                        <p:tgtEl>
                                          <p:spTgt spid="56332"/>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6332"/>
                                        </p:tgtEl>
                                        <p:attrNameLst>
                                          <p:attrName>ppt_y</p:attrName>
                                        </p:attrNameLst>
                                      </p:cBhvr>
                                      <p:tavLst>
                                        <p:tav tm="0" fmla="#ppt_y+(sin(-2*pi*(1-$))*-#ppt_x+cos(-2*pi*(1-$))*(1-#ppt_y))*(1-$)">
                                          <p:val>
                                            <p:fltVal val="0"/>
                                          </p:val>
                                        </p:tav>
                                        <p:tav tm="100000">
                                          <p:val>
                                            <p:fltVal val="1"/>
                                          </p:val>
                                        </p:tav>
                                      </p:tavLst>
                                    </p:anim>
                                  </p:childTnLst>
                                </p:cTn>
                              </p:par>
                            </p:childTnLst>
                          </p:cTn>
                        </p:par>
                        <p:par>
                          <p:cTn id="38" fill="hold" nodeType="afterGroup">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56331"/>
                                        </p:tgtEl>
                                        <p:attrNameLst>
                                          <p:attrName>style.visibility</p:attrName>
                                        </p:attrNameLst>
                                      </p:cBhvr>
                                      <p:to>
                                        <p:strVal val="visible"/>
                                      </p:to>
                                    </p:set>
                                    <p:anim calcmode="lin" valueType="num">
                                      <p:cBhvr additive="base">
                                        <p:cTn id="41" dur="500" fill="hold"/>
                                        <p:tgtEl>
                                          <p:spTgt spid="56331"/>
                                        </p:tgtEl>
                                        <p:attrNameLst>
                                          <p:attrName>ppt_x</p:attrName>
                                        </p:attrNameLst>
                                      </p:cBhvr>
                                      <p:tavLst>
                                        <p:tav tm="0">
                                          <p:val>
                                            <p:strVal val="1+#ppt_w/2"/>
                                          </p:val>
                                        </p:tav>
                                        <p:tav tm="100000">
                                          <p:val>
                                            <p:strVal val="#ppt_x"/>
                                          </p:val>
                                        </p:tav>
                                      </p:tavLst>
                                    </p:anim>
                                    <p:anim calcmode="lin" valueType="num">
                                      <p:cBhvr additive="base">
                                        <p:cTn id="42" dur="500" fill="hold"/>
                                        <p:tgtEl>
                                          <p:spTgt spid="56331"/>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000"/>
                            </p:stCondLst>
                            <p:childTnLst>
                              <p:par>
                                <p:cTn id="44" presetID="3" presetClass="entr" presetSubtype="1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utoUpdateAnimBg="0"/>
      <p:bldP spid="56328" grpId="0" animBg="1"/>
      <p:bldP spid="56329" grpId="0" animBg="1"/>
      <p:bldP spid="56330" grpId="0" animBg="1" autoUpdateAnimBg="0"/>
      <p:bldP spid="56331" grpId="0" animBg="1" autoUpdateAnimBg="0"/>
      <p:bldP spid="56332" grpId="0" animBg="1"/>
      <p:bldP spid="18" grpId="0" animBg="1"/>
      <p:bldP spid="1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14097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5</a:t>
            </a:r>
          </a:p>
        </p:txBody>
      </p:sp>
      <p:sp>
        <p:nvSpPr>
          <p:cNvPr id="58374" name="Text Box 6"/>
          <p:cNvSpPr txBox="1">
            <a:spLocks noChangeArrowheads="1"/>
          </p:cNvSpPr>
          <p:nvPr/>
        </p:nvSpPr>
        <p:spPr bwMode="auto">
          <a:xfrm>
            <a:off x="228600" y="18923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2400" dirty="0"/>
              <a:t>Unterschriften aller Wahlvorstandsmitglieder !</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94809233-D125-490D-8F0F-F525C6DB528E}" type="slidenum">
              <a:rPr lang="de-DE" smtClean="0"/>
              <a:pPr>
                <a:defRPr/>
              </a:pPr>
              <a:t>54</a:t>
            </a:fld>
            <a:endParaRPr lang="de-DE"/>
          </a:p>
        </p:txBody>
      </p:sp>
      <p:pic>
        <p:nvPicPr>
          <p:cNvPr id="594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84091" y="2349500"/>
            <a:ext cx="6052018"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a:spLocks noChangeArrowheads="1"/>
          </p:cNvSpPr>
          <p:nvPr/>
        </p:nvSpPr>
        <p:spPr bwMode="auto">
          <a:xfrm>
            <a:off x="258763" y="3130550"/>
            <a:ext cx="8816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dirty="0">
                <a:solidFill>
                  <a:schemeClr val="bg1"/>
                </a:solidFill>
              </a:rPr>
              <a:t>Bei jeder zweiten Wahl fehlen in mindestens einem Wahllokal Unterschriften.</a:t>
            </a:r>
          </a:p>
        </p:txBody>
      </p:sp>
      <p:sp>
        <p:nvSpPr>
          <p:cNvPr id="17" name="Textfeld 16"/>
          <p:cNvSpPr txBox="1">
            <a:spLocks noChangeArrowheads="1"/>
          </p:cNvSpPr>
          <p:nvPr/>
        </p:nvSpPr>
        <p:spPr bwMode="auto">
          <a:xfrm>
            <a:off x="258763" y="4077072"/>
            <a:ext cx="8816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de-DE" b="1" dirty="0">
                <a:solidFill>
                  <a:schemeClr val="bg1"/>
                </a:solidFill>
              </a:rPr>
              <a:t>ALLE Wahlhelfer müssen auf Seite 8 unterschreiben!</a:t>
            </a:r>
          </a:p>
        </p:txBody>
      </p:sp>
      <p:sp>
        <p:nvSpPr>
          <p:cNvPr id="18" name="Textfeld 17"/>
          <p:cNvSpPr txBox="1">
            <a:spLocks noChangeArrowheads="1"/>
          </p:cNvSpPr>
          <p:nvPr/>
        </p:nvSpPr>
        <p:spPr bwMode="auto">
          <a:xfrm>
            <a:off x="258763" y="5045174"/>
            <a:ext cx="8816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de-DE" b="1" dirty="0">
                <a:solidFill>
                  <a:schemeClr val="bg1"/>
                </a:solidFill>
              </a:rPr>
              <a:t>Der Wahlvorsteher unterschreibt auf Seite 8 ein zweites Mal!</a:t>
            </a:r>
          </a:p>
        </p:txBody>
      </p:sp>
      <p:sp>
        <p:nvSpPr>
          <p:cNvPr id="15"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6" name="Gruppieren 1">
            <a:extLst>
              <a:ext uri="{FF2B5EF4-FFF2-40B4-BE49-F238E27FC236}">
                <a16:creationId xmlns:a16="http://schemas.microsoft.com/office/drawing/2014/main" id="{39D12E1B-FA40-496A-B3ED-E00F9E7EDC1C}"/>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DF9BFCF0-CA43-4634-BB62-B9D76E57516A}"/>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BB0167A7-1487-4F83-A32D-461AD10D1C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C8CD786F-609A-4727-9776-30D88828CE56}"/>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ppt_x"/>
                                          </p:val>
                                        </p:tav>
                                        <p:tav tm="100000">
                                          <p:val>
                                            <p:strVal val="#ppt_x"/>
                                          </p:val>
                                        </p:tav>
                                      </p:tavLst>
                                    </p:anim>
                                    <p:anim calcmode="lin" valueType="num">
                                      <p:cBhvr additive="base">
                                        <p:cTn id="8" dur="500" fill="hold"/>
                                        <p:tgtEl>
                                          <p:spTgt spid="5837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5940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9"/>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9"/>
                                          </p:stCondLst>
                                        </p:cTn>
                                        <p:tgtEl>
                                          <p:spTgt spid="1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9"/>
                                          </p:stCondLst>
                                        </p:cTn>
                                        <p:tgtEl>
                                          <p:spTgt spid="18"/>
                                        </p:tgtEl>
                                        <p:attrNameLst>
                                          <p:attrName>style.visibility</p:attrName>
                                        </p:attrNameLst>
                                      </p:cBhvr>
                                      <p:to>
                                        <p:strVal val="visible"/>
                                      </p:to>
                                    </p:set>
                                  </p:childTnLst>
                                </p:cTn>
                              </p:par>
                            </p:childTnLst>
                          </p:cTn>
                        </p:par>
                        <p:par>
                          <p:cTn id="24" fill="hold">
                            <p:stCondLst>
                              <p:cond delay="10"/>
                            </p:stCondLst>
                            <p:childTnLst>
                              <p:par>
                                <p:cTn id="25" presetID="3"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utoUpdateAnimBg="0"/>
      <p:bldP spid="4" grpId="0" animBg="1"/>
      <p:bldP spid="17" grpId="0" animBg="1"/>
      <p:bldP spid="18"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1963738"/>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Was wird mit der Niederschrift im Umschlag abgegeben?</a:t>
            </a:r>
          </a:p>
        </p:txBody>
      </p:sp>
      <p:sp>
        <p:nvSpPr>
          <p:cNvPr id="61444" name="Text Box 4"/>
          <p:cNvSpPr txBox="1">
            <a:spLocks noChangeArrowheads="1"/>
          </p:cNvSpPr>
          <p:nvPr/>
        </p:nvSpPr>
        <p:spPr bwMode="auto">
          <a:xfrm>
            <a:off x="457200" y="2590800"/>
            <a:ext cx="66357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6213" algn="l"/>
              </a:tabLst>
              <a:defRPr sz="2000">
                <a:solidFill>
                  <a:schemeClr val="tx1"/>
                </a:solidFill>
                <a:latin typeface="Arial" charset="0"/>
              </a:defRPr>
            </a:lvl1pPr>
            <a:lvl2pPr marL="742950" indent="-285750">
              <a:tabLst>
                <a:tab pos="176213" algn="l"/>
              </a:tabLst>
              <a:defRPr sz="2000">
                <a:solidFill>
                  <a:schemeClr val="tx1"/>
                </a:solidFill>
                <a:latin typeface="Arial" charset="0"/>
              </a:defRPr>
            </a:lvl2pPr>
            <a:lvl3pPr marL="1143000" indent="-228600">
              <a:tabLst>
                <a:tab pos="176213" algn="l"/>
              </a:tabLst>
              <a:defRPr sz="2000">
                <a:solidFill>
                  <a:schemeClr val="tx1"/>
                </a:solidFill>
                <a:latin typeface="Arial" charset="0"/>
              </a:defRPr>
            </a:lvl3pPr>
            <a:lvl4pPr marL="1600200" indent="-228600">
              <a:tabLst>
                <a:tab pos="176213" algn="l"/>
              </a:tabLst>
              <a:defRPr sz="2000">
                <a:solidFill>
                  <a:schemeClr val="tx1"/>
                </a:solidFill>
                <a:latin typeface="Arial" charset="0"/>
              </a:defRPr>
            </a:lvl4pPr>
            <a:lvl5pPr marL="2057400" indent="-228600">
              <a:tabLst>
                <a:tab pos="176213" algn="l"/>
              </a:tabLst>
              <a:defRPr sz="2000">
                <a:solidFill>
                  <a:schemeClr val="tx1"/>
                </a:solidFill>
                <a:latin typeface="Arial" charset="0"/>
              </a:defRPr>
            </a:lvl5pPr>
            <a:lvl6pPr marL="2514600" indent="-228600" eaLnBrk="0" fontAlgn="base" hangingPunct="0">
              <a:spcBef>
                <a:spcPct val="0"/>
              </a:spcBef>
              <a:spcAft>
                <a:spcPct val="0"/>
              </a:spcAft>
              <a:tabLst>
                <a:tab pos="176213" algn="l"/>
              </a:tabLst>
              <a:defRPr sz="2000">
                <a:solidFill>
                  <a:schemeClr val="tx1"/>
                </a:solidFill>
                <a:latin typeface="Arial" charset="0"/>
              </a:defRPr>
            </a:lvl6pPr>
            <a:lvl7pPr marL="2971800" indent="-228600" eaLnBrk="0" fontAlgn="base" hangingPunct="0">
              <a:spcBef>
                <a:spcPct val="0"/>
              </a:spcBef>
              <a:spcAft>
                <a:spcPct val="0"/>
              </a:spcAft>
              <a:tabLst>
                <a:tab pos="176213" algn="l"/>
              </a:tabLst>
              <a:defRPr sz="2000">
                <a:solidFill>
                  <a:schemeClr val="tx1"/>
                </a:solidFill>
                <a:latin typeface="Arial" charset="0"/>
              </a:defRPr>
            </a:lvl7pPr>
            <a:lvl8pPr marL="3429000" indent="-228600" eaLnBrk="0" fontAlgn="base" hangingPunct="0">
              <a:spcBef>
                <a:spcPct val="0"/>
              </a:spcBef>
              <a:spcAft>
                <a:spcPct val="0"/>
              </a:spcAft>
              <a:tabLst>
                <a:tab pos="176213" algn="l"/>
              </a:tabLst>
              <a:defRPr sz="2000">
                <a:solidFill>
                  <a:schemeClr val="tx1"/>
                </a:solidFill>
                <a:latin typeface="Arial" charset="0"/>
              </a:defRPr>
            </a:lvl8pPr>
            <a:lvl9pPr marL="3886200" indent="-228600" eaLnBrk="0" fontAlgn="base" hangingPunct="0">
              <a:spcBef>
                <a:spcPct val="0"/>
              </a:spcBef>
              <a:spcAft>
                <a:spcPct val="0"/>
              </a:spcAft>
              <a:tabLst>
                <a:tab pos="176213" algn="l"/>
              </a:tabLst>
              <a:defRPr sz="2000">
                <a:solidFill>
                  <a:schemeClr val="tx1"/>
                </a:solidFill>
                <a:latin typeface="Arial" charset="0"/>
              </a:defRPr>
            </a:lvl9pPr>
          </a:lstStyle>
          <a:p>
            <a:pPr eaLnBrk="1" hangingPunct="1">
              <a:spcBef>
                <a:spcPct val="50000"/>
              </a:spcBef>
            </a:pPr>
            <a:r>
              <a:rPr lang="de-DE" dirty="0"/>
              <a:t>- die von allen Mitgliedern des Wahlvorstandes 	</a:t>
            </a:r>
            <a:r>
              <a:rPr lang="de-DE" b="1" dirty="0"/>
              <a:t>unterschriebene!</a:t>
            </a:r>
            <a:r>
              <a:rPr lang="de-DE" dirty="0"/>
              <a:t> Wahlniederschrift, mit ihren Anlagen, 	d.h.:</a:t>
            </a:r>
          </a:p>
        </p:txBody>
      </p:sp>
      <p:sp>
        <p:nvSpPr>
          <p:cNvPr id="61445" name="Text Box 5"/>
          <p:cNvSpPr txBox="1">
            <a:spLocks noChangeArrowheads="1"/>
          </p:cNvSpPr>
          <p:nvPr/>
        </p:nvSpPr>
        <p:spPr bwMode="auto">
          <a:xfrm>
            <a:off x="971550" y="3560763"/>
            <a:ext cx="762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 rote Liste ungültige Wahlscheine</a:t>
            </a:r>
          </a:p>
        </p:txBody>
      </p:sp>
      <p:sp>
        <p:nvSpPr>
          <p:cNvPr id="61447" name="Text Box 7"/>
          <p:cNvSpPr txBox="1">
            <a:spLocks noChangeArrowheads="1"/>
          </p:cNvSpPr>
          <p:nvPr/>
        </p:nvSpPr>
        <p:spPr bwMode="auto">
          <a:xfrm>
            <a:off x="971550" y="3960813"/>
            <a:ext cx="754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 alle Stimmzettel mit besonderem Beschluss (Umschlag)</a:t>
            </a:r>
          </a:p>
        </p:txBody>
      </p:sp>
      <p:sp>
        <p:nvSpPr>
          <p:cNvPr id="61449" name="Text Box 9"/>
          <p:cNvSpPr txBox="1">
            <a:spLocks noChangeArrowheads="1"/>
          </p:cNvSpPr>
          <p:nvPr/>
        </p:nvSpPr>
        <p:spPr bwMode="auto">
          <a:xfrm>
            <a:off x="457200" y="45085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a:t>- Liste mit zukünftigen Einsatzwünschen</a:t>
            </a:r>
          </a:p>
        </p:txBody>
      </p:sp>
      <p:pic>
        <p:nvPicPr>
          <p:cNvPr id="56327" name="Picture 20" descr="C:\Documents and Settings\robach.WINDOWS-TS\Local Settings\Temporary Internet Files\Content.IE5\OD0RY3QR\MC9003036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850" y="1604963"/>
            <a:ext cx="1704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9"/>
          <p:cNvSpPr txBox="1">
            <a:spLocks noChangeArrowheads="1"/>
          </p:cNvSpPr>
          <p:nvPr/>
        </p:nvSpPr>
        <p:spPr bwMode="auto">
          <a:xfrm>
            <a:off x="457200" y="490537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dirty="0"/>
              <a:t>- Schlüssel der Wahlurne</a:t>
            </a:r>
          </a:p>
        </p:txBody>
      </p:sp>
      <p:sp>
        <p:nvSpPr>
          <p:cNvPr id="26" name="Text Box 9"/>
          <p:cNvSpPr txBox="1">
            <a:spLocks noChangeArrowheads="1"/>
          </p:cNvSpPr>
          <p:nvPr/>
        </p:nvSpPr>
        <p:spPr bwMode="auto">
          <a:xfrm>
            <a:off x="449263" y="530542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dirty="0"/>
              <a:t>- ggf. das Handy und überzählige Erfrischungsgelder.</a:t>
            </a:r>
          </a:p>
        </p:txBody>
      </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50ED0358-9497-4A35-B802-60E34764CD5B}" type="slidenum">
              <a:rPr lang="de-DE" smtClean="0"/>
              <a:pPr>
                <a:defRPr/>
              </a:pPr>
              <a:t>55</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8A136836-772E-4B5B-8BA5-0F5407D53541}"/>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0F122E0B-2A33-4B97-8F7E-AD1A970FF04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815F01DB-C586-41A9-9DF5-5E8DA3E84F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88049090-D151-4411-989C-BEB91E7D68D3}"/>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0-#ppt_w/2"/>
                                          </p:val>
                                        </p:tav>
                                        <p:tav tm="100000">
                                          <p:val>
                                            <p:strVal val="#ppt_x"/>
                                          </p:val>
                                        </p:tav>
                                      </p:tavLst>
                                    </p:anim>
                                    <p:anim calcmode="lin" valueType="num">
                                      <p:cBhvr additive="base">
                                        <p:cTn id="8" dur="500" fill="hold"/>
                                        <p:tgtEl>
                                          <p:spTgt spid="61444"/>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1445"/>
                                        </p:tgtEl>
                                        <p:attrNameLst>
                                          <p:attrName>style.visibility</p:attrName>
                                        </p:attrNameLst>
                                      </p:cBhvr>
                                      <p:to>
                                        <p:strVal val="visible"/>
                                      </p:to>
                                    </p:set>
                                    <p:anim calcmode="lin" valueType="num">
                                      <p:cBhvr additive="base">
                                        <p:cTn id="12" dur="500" fill="hold"/>
                                        <p:tgtEl>
                                          <p:spTgt spid="61445"/>
                                        </p:tgtEl>
                                        <p:attrNameLst>
                                          <p:attrName>ppt_x</p:attrName>
                                        </p:attrNameLst>
                                      </p:cBhvr>
                                      <p:tavLst>
                                        <p:tav tm="0">
                                          <p:val>
                                            <p:strVal val="1+#ppt_w/2"/>
                                          </p:val>
                                        </p:tav>
                                        <p:tav tm="100000">
                                          <p:val>
                                            <p:strVal val="#ppt_x"/>
                                          </p:val>
                                        </p:tav>
                                      </p:tavLst>
                                    </p:anim>
                                    <p:anim calcmode="lin" valueType="num">
                                      <p:cBhvr additive="base">
                                        <p:cTn id="13" dur="500" fill="hold"/>
                                        <p:tgtEl>
                                          <p:spTgt spid="61445"/>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1447"/>
                                        </p:tgtEl>
                                        <p:attrNameLst>
                                          <p:attrName>style.visibility</p:attrName>
                                        </p:attrNameLst>
                                      </p:cBhvr>
                                      <p:to>
                                        <p:strVal val="visible"/>
                                      </p:to>
                                    </p:set>
                                    <p:anim calcmode="lin" valueType="num">
                                      <p:cBhvr additive="base">
                                        <p:cTn id="17" dur="500" fill="hold"/>
                                        <p:tgtEl>
                                          <p:spTgt spid="61447"/>
                                        </p:tgtEl>
                                        <p:attrNameLst>
                                          <p:attrName>ppt_x</p:attrName>
                                        </p:attrNameLst>
                                      </p:cBhvr>
                                      <p:tavLst>
                                        <p:tav tm="0">
                                          <p:val>
                                            <p:strVal val="1+#ppt_w/2"/>
                                          </p:val>
                                        </p:tav>
                                        <p:tav tm="100000">
                                          <p:val>
                                            <p:strVal val="#ppt_x"/>
                                          </p:val>
                                        </p:tav>
                                      </p:tavLst>
                                    </p:anim>
                                    <p:anim calcmode="lin" valueType="num">
                                      <p:cBhvr additive="base">
                                        <p:cTn id="18" dur="500" fill="hold"/>
                                        <p:tgtEl>
                                          <p:spTgt spid="61447"/>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1449"/>
                                        </p:tgtEl>
                                        <p:attrNameLst>
                                          <p:attrName>style.visibility</p:attrName>
                                        </p:attrNameLst>
                                      </p:cBhvr>
                                      <p:to>
                                        <p:strVal val="visible"/>
                                      </p:to>
                                    </p:set>
                                    <p:anim calcmode="lin" valueType="num">
                                      <p:cBhvr additive="base">
                                        <p:cTn id="22" dur="500" fill="hold"/>
                                        <p:tgtEl>
                                          <p:spTgt spid="61449"/>
                                        </p:tgtEl>
                                        <p:attrNameLst>
                                          <p:attrName>ppt_x</p:attrName>
                                        </p:attrNameLst>
                                      </p:cBhvr>
                                      <p:tavLst>
                                        <p:tav tm="0">
                                          <p:val>
                                            <p:strVal val="1+#ppt_w/2"/>
                                          </p:val>
                                        </p:tav>
                                        <p:tav tm="100000">
                                          <p:val>
                                            <p:strVal val="#ppt_x"/>
                                          </p:val>
                                        </p:tav>
                                      </p:tavLst>
                                    </p:anim>
                                    <p:anim calcmode="lin" valueType="num">
                                      <p:cBhvr additive="base">
                                        <p:cTn id="23" dur="500" fill="hold"/>
                                        <p:tgtEl>
                                          <p:spTgt spid="61449"/>
                                        </p:tgtEl>
                                        <p:attrNameLst>
                                          <p:attrName>ppt_y</p:attrName>
                                        </p:attrNameLst>
                                      </p:cBhvr>
                                      <p:tavLst>
                                        <p:tav tm="0">
                                          <p:val>
                                            <p:strVal val="#ppt_y"/>
                                          </p:val>
                                        </p:tav>
                                        <p:tav tm="100000">
                                          <p:val>
                                            <p:strVal val="#ppt_y"/>
                                          </p:val>
                                        </p:tav>
                                      </p:tavLst>
                                    </p:anim>
                                  </p:childTnLst>
                                </p:cTn>
                              </p:par>
                            </p:childTnLst>
                          </p:cTn>
                        </p:par>
                        <p:par>
                          <p:cTn id="24" fill="hold" nodeType="with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nodeType="with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3"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utoUpdateAnimBg="0"/>
      <p:bldP spid="61447" grpId="0" autoUpdateAnimBg="0"/>
      <p:bldP spid="61449" grpId="0" autoUpdateAnimBg="0"/>
      <p:bldP spid="25" grpId="0" autoUpdateAnimBg="0"/>
      <p:bldP spid="26" grpId="0" autoUpdateAnimBg="0"/>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4800" y="1660525"/>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Was kommt nach der Auszählung in die Wahlurne ?</a:t>
            </a:r>
          </a:p>
        </p:txBody>
      </p:sp>
      <p:sp>
        <p:nvSpPr>
          <p:cNvPr id="60419" name="Text Box 3"/>
          <p:cNvSpPr txBox="1">
            <a:spLocks noChangeArrowheads="1"/>
          </p:cNvSpPr>
          <p:nvPr/>
        </p:nvSpPr>
        <p:spPr bwMode="auto">
          <a:xfrm>
            <a:off x="457200" y="2270125"/>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 die nicht verwendeten Stimmzettel,</a:t>
            </a:r>
          </a:p>
        </p:txBody>
      </p:sp>
      <p:sp>
        <p:nvSpPr>
          <p:cNvPr id="60420" name="Text Box 4"/>
          <p:cNvSpPr txBox="1">
            <a:spLocks noChangeArrowheads="1"/>
          </p:cNvSpPr>
          <p:nvPr/>
        </p:nvSpPr>
        <p:spPr bwMode="auto">
          <a:xfrm>
            <a:off x="457200" y="2673350"/>
            <a:ext cx="7391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6213" algn="l"/>
              </a:tabLst>
              <a:defRPr sz="2000">
                <a:solidFill>
                  <a:schemeClr val="tx1"/>
                </a:solidFill>
                <a:latin typeface="Arial" charset="0"/>
              </a:defRPr>
            </a:lvl1pPr>
            <a:lvl2pPr marL="742950" indent="-285750">
              <a:tabLst>
                <a:tab pos="176213" algn="l"/>
              </a:tabLst>
              <a:defRPr sz="2000">
                <a:solidFill>
                  <a:schemeClr val="tx1"/>
                </a:solidFill>
                <a:latin typeface="Arial" charset="0"/>
              </a:defRPr>
            </a:lvl2pPr>
            <a:lvl3pPr marL="1143000" indent="-228600">
              <a:tabLst>
                <a:tab pos="176213" algn="l"/>
              </a:tabLst>
              <a:defRPr sz="2000">
                <a:solidFill>
                  <a:schemeClr val="tx1"/>
                </a:solidFill>
                <a:latin typeface="Arial" charset="0"/>
              </a:defRPr>
            </a:lvl3pPr>
            <a:lvl4pPr marL="1600200" indent="-228600">
              <a:tabLst>
                <a:tab pos="176213" algn="l"/>
              </a:tabLst>
              <a:defRPr sz="2000">
                <a:solidFill>
                  <a:schemeClr val="tx1"/>
                </a:solidFill>
                <a:latin typeface="Arial" charset="0"/>
              </a:defRPr>
            </a:lvl4pPr>
            <a:lvl5pPr marL="2057400" indent="-228600">
              <a:tabLst>
                <a:tab pos="176213" algn="l"/>
              </a:tabLst>
              <a:defRPr sz="2000">
                <a:solidFill>
                  <a:schemeClr val="tx1"/>
                </a:solidFill>
                <a:latin typeface="Arial" charset="0"/>
              </a:defRPr>
            </a:lvl5pPr>
            <a:lvl6pPr marL="2514600" indent="-228600" eaLnBrk="0" fontAlgn="base" hangingPunct="0">
              <a:spcBef>
                <a:spcPct val="0"/>
              </a:spcBef>
              <a:spcAft>
                <a:spcPct val="0"/>
              </a:spcAft>
              <a:tabLst>
                <a:tab pos="176213" algn="l"/>
              </a:tabLst>
              <a:defRPr sz="2000">
                <a:solidFill>
                  <a:schemeClr val="tx1"/>
                </a:solidFill>
                <a:latin typeface="Arial" charset="0"/>
              </a:defRPr>
            </a:lvl6pPr>
            <a:lvl7pPr marL="2971800" indent="-228600" eaLnBrk="0" fontAlgn="base" hangingPunct="0">
              <a:spcBef>
                <a:spcPct val="0"/>
              </a:spcBef>
              <a:spcAft>
                <a:spcPct val="0"/>
              </a:spcAft>
              <a:tabLst>
                <a:tab pos="176213" algn="l"/>
              </a:tabLst>
              <a:defRPr sz="2000">
                <a:solidFill>
                  <a:schemeClr val="tx1"/>
                </a:solidFill>
                <a:latin typeface="Arial" charset="0"/>
              </a:defRPr>
            </a:lvl7pPr>
            <a:lvl8pPr marL="3429000" indent="-228600" eaLnBrk="0" fontAlgn="base" hangingPunct="0">
              <a:spcBef>
                <a:spcPct val="0"/>
              </a:spcBef>
              <a:spcAft>
                <a:spcPct val="0"/>
              </a:spcAft>
              <a:tabLst>
                <a:tab pos="176213" algn="l"/>
              </a:tabLst>
              <a:defRPr sz="2000">
                <a:solidFill>
                  <a:schemeClr val="tx1"/>
                </a:solidFill>
                <a:latin typeface="Arial" charset="0"/>
              </a:defRPr>
            </a:lvl8pPr>
            <a:lvl9pPr marL="3886200" indent="-228600" eaLnBrk="0" fontAlgn="base" hangingPunct="0">
              <a:spcBef>
                <a:spcPct val="0"/>
              </a:spcBef>
              <a:spcAft>
                <a:spcPct val="0"/>
              </a:spcAft>
              <a:tabLst>
                <a:tab pos="176213" algn="l"/>
              </a:tabLst>
              <a:defRPr sz="2000">
                <a:solidFill>
                  <a:schemeClr val="tx1"/>
                </a:solidFill>
                <a:latin typeface="Arial" charset="0"/>
              </a:defRPr>
            </a:lvl9pPr>
          </a:lstStyle>
          <a:p>
            <a:pPr eaLnBrk="1" hangingPunct="1">
              <a:spcBef>
                <a:spcPct val="50000"/>
              </a:spcBef>
            </a:pPr>
            <a:r>
              <a:rPr lang="de-DE" dirty="0"/>
              <a:t>- die Wahlbenachrichtigungskarten und das Wählerverzeichnis, 	sowie das Straßen- und Wahlraumverzeichnis,</a:t>
            </a:r>
          </a:p>
        </p:txBody>
      </p:sp>
      <p:sp>
        <p:nvSpPr>
          <p:cNvPr id="60422" name="Text Box 6"/>
          <p:cNvSpPr txBox="1">
            <a:spLocks noChangeArrowheads="1"/>
          </p:cNvSpPr>
          <p:nvPr/>
        </p:nvSpPr>
        <p:spPr bwMode="auto">
          <a:xfrm>
            <a:off x="484188" y="4083050"/>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a:t>- Hinweisschilder, Bekanntmachung,</a:t>
            </a:r>
          </a:p>
        </p:txBody>
      </p:sp>
      <p:sp>
        <p:nvSpPr>
          <p:cNvPr id="60423" name="Text Box 7"/>
          <p:cNvSpPr txBox="1">
            <a:spLocks noChangeArrowheads="1"/>
          </p:cNvSpPr>
          <p:nvPr/>
        </p:nvSpPr>
        <p:spPr bwMode="auto">
          <a:xfrm>
            <a:off x="457200" y="5084763"/>
            <a:ext cx="5562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b="1"/>
              <a:t>Die Urne danach bitte abschließen und den Schlüssel zur Niederschrift in den Umschlag packen.</a:t>
            </a:r>
          </a:p>
        </p:txBody>
      </p:sp>
      <p:pic>
        <p:nvPicPr>
          <p:cNvPr id="60424" name="Picture 8" descr="C:\Programme\Microsoft Office\Clipart\corpbas\j0078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3962400"/>
            <a:ext cx="16668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457200" y="3381375"/>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6213" algn="l"/>
              </a:tabLst>
              <a:defRPr sz="2000">
                <a:solidFill>
                  <a:schemeClr val="tx1"/>
                </a:solidFill>
                <a:latin typeface="Arial" charset="0"/>
              </a:defRPr>
            </a:lvl1pPr>
            <a:lvl2pPr marL="742950" indent="-285750">
              <a:tabLst>
                <a:tab pos="176213" algn="l"/>
              </a:tabLst>
              <a:defRPr sz="2000">
                <a:solidFill>
                  <a:schemeClr val="tx1"/>
                </a:solidFill>
                <a:latin typeface="Arial" charset="0"/>
              </a:defRPr>
            </a:lvl2pPr>
            <a:lvl3pPr marL="1143000" indent="-228600">
              <a:tabLst>
                <a:tab pos="176213" algn="l"/>
              </a:tabLst>
              <a:defRPr sz="2000">
                <a:solidFill>
                  <a:schemeClr val="tx1"/>
                </a:solidFill>
                <a:latin typeface="Arial" charset="0"/>
              </a:defRPr>
            </a:lvl3pPr>
            <a:lvl4pPr marL="1600200" indent="-228600">
              <a:tabLst>
                <a:tab pos="176213" algn="l"/>
              </a:tabLst>
              <a:defRPr sz="2000">
                <a:solidFill>
                  <a:schemeClr val="tx1"/>
                </a:solidFill>
                <a:latin typeface="Arial" charset="0"/>
              </a:defRPr>
            </a:lvl4pPr>
            <a:lvl5pPr marL="2057400" indent="-228600">
              <a:tabLst>
                <a:tab pos="176213" algn="l"/>
              </a:tabLst>
              <a:defRPr sz="2000">
                <a:solidFill>
                  <a:schemeClr val="tx1"/>
                </a:solidFill>
                <a:latin typeface="Arial" charset="0"/>
              </a:defRPr>
            </a:lvl5pPr>
            <a:lvl6pPr marL="2514600" indent="-228600" eaLnBrk="0" fontAlgn="base" hangingPunct="0">
              <a:spcBef>
                <a:spcPct val="0"/>
              </a:spcBef>
              <a:spcAft>
                <a:spcPct val="0"/>
              </a:spcAft>
              <a:tabLst>
                <a:tab pos="176213" algn="l"/>
              </a:tabLst>
              <a:defRPr sz="2000">
                <a:solidFill>
                  <a:schemeClr val="tx1"/>
                </a:solidFill>
                <a:latin typeface="Arial" charset="0"/>
              </a:defRPr>
            </a:lvl6pPr>
            <a:lvl7pPr marL="2971800" indent="-228600" eaLnBrk="0" fontAlgn="base" hangingPunct="0">
              <a:spcBef>
                <a:spcPct val="0"/>
              </a:spcBef>
              <a:spcAft>
                <a:spcPct val="0"/>
              </a:spcAft>
              <a:tabLst>
                <a:tab pos="176213" algn="l"/>
              </a:tabLst>
              <a:defRPr sz="2000">
                <a:solidFill>
                  <a:schemeClr val="tx1"/>
                </a:solidFill>
                <a:latin typeface="Arial" charset="0"/>
              </a:defRPr>
            </a:lvl7pPr>
            <a:lvl8pPr marL="3429000" indent="-228600" eaLnBrk="0" fontAlgn="base" hangingPunct="0">
              <a:spcBef>
                <a:spcPct val="0"/>
              </a:spcBef>
              <a:spcAft>
                <a:spcPct val="0"/>
              </a:spcAft>
              <a:tabLst>
                <a:tab pos="176213" algn="l"/>
              </a:tabLst>
              <a:defRPr sz="2000">
                <a:solidFill>
                  <a:schemeClr val="tx1"/>
                </a:solidFill>
                <a:latin typeface="Arial" charset="0"/>
              </a:defRPr>
            </a:lvl8pPr>
            <a:lvl9pPr marL="3886200" indent="-228600" eaLnBrk="0" fontAlgn="base" hangingPunct="0">
              <a:spcBef>
                <a:spcPct val="0"/>
              </a:spcBef>
              <a:spcAft>
                <a:spcPct val="0"/>
              </a:spcAft>
              <a:tabLst>
                <a:tab pos="176213" algn="l"/>
              </a:tabLst>
              <a:defRPr sz="2000">
                <a:solidFill>
                  <a:schemeClr val="tx1"/>
                </a:solidFill>
                <a:latin typeface="Arial" charset="0"/>
              </a:defRPr>
            </a:lvl9pPr>
          </a:lstStyle>
          <a:p>
            <a:pPr eaLnBrk="1" hangingPunct="1">
              <a:spcBef>
                <a:spcPct val="50000"/>
              </a:spcBef>
            </a:pPr>
            <a:r>
              <a:rPr lang="de-DE" dirty="0"/>
              <a:t>- Paket mit den benutzten Stimmzetteln (Wahl und Nr. des Wahlbezirks 	bitte nicht vergessen </a:t>
            </a:r>
            <a:r>
              <a:rPr lang="de-DE" dirty="0">
                <a:sym typeface="Wingdings" pitchFamily="2" charset="2"/>
              </a:rPr>
              <a:t> LT 22 / WB 111</a:t>
            </a:r>
            <a:r>
              <a:rPr lang="de-DE" dirty="0"/>
              <a:t>),</a:t>
            </a:r>
          </a:p>
        </p:txBody>
      </p:sp>
      <p:sp>
        <p:nvSpPr>
          <p:cNvPr id="15" name="Text Box 6"/>
          <p:cNvSpPr txBox="1">
            <a:spLocks noChangeArrowheads="1"/>
          </p:cNvSpPr>
          <p:nvPr/>
        </p:nvSpPr>
        <p:spPr bwMode="auto">
          <a:xfrm>
            <a:off x="484188" y="4479925"/>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a:t>- alle weiteren Materialien.</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58F40778-2A87-4004-8DF6-88609BBECE1F}" type="slidenum">
              <a:rPr lang="de-DE" smtClean="0"/>
              <a:pPr>
                <a:defRPr/>
              </a:pPr>
              <a:t>56</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898670DE-FB43-4235-B20B-59F7BA170F3B}"/>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9307AC1A-80AD-4AF0-A5F2-56A513E50F1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932F1F00-9727-4026-AEB0-3CE5B384BA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AE3C312E-9B9B-404D-90F0-5855C6CD353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0420"/>
                                        </p:tgtEl>
                                        <p:attrNameLst>
                                          <p:attrName>style.visibility</p:attrName>
                                        </p:attrNameLst>
                                      </p:cBhvr>
                                      <p:to>
                                        <p:strVal val="visible"/>
                                      </p:to>
                                    </p:set>
                                    <p:anim calcmode="lin" valueType="num">
                                      <p:cBhvr additive="base">
                                        <p:cTn id="12" dur="500" fill="hold"/>
                                        <p:tgtEl>
                                          <p:spTgt spid="60420"/>
                                        </p:tgtEl>
                                        <p:attrNameLst>
                                          <p:attrName>ppt_x</p:attrName>
                                        </p:attrNameLst>
                                      </p:cBhvr>
                                      <p:tavLst>
                                        <p:tav tm="0">
                                          <p:val>
                                            <p:strVal val="0-#ppt_w/2"/>
                                          </p:val>
                                        </p:tav>
                                        <p:tav tm="100000">
                                          <p:val>
                                            <p:strVal val="#ppt_x"/>
                                          </p:val>
                                        </p:tav>
                                      </p:tavLst>
                                    </p:anim>
                                    <p:anim calcmode="lin" valueType="num">
                                      <p:cBhvr additive="base">
                                        <p:cTn id="13" dur="500" fill="hold"/>
                                        <p:tgtEl>
                                          <p:spTgt spid="604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60422"/>
                                        </p:tgtEl>
                                        <p:attrNameLst>
                                          <p:attrName>style.visibility</p:attrName>
                                        </p:attrNameLst>
                                      </p:cBhvr>
                                      <p:to>
                                        <p:strVal val="visible"/>
                                      </p:to>
                                    </p:set>
                                    <p:anim calcmode="lin" valueType="num">
                                      <p:cBhvr additive="base">
                                        <p:cTn id="22" dur="500" fill="hold"/>
                                        <p:tgtEl>
                                          <p:spTgt spid="60422"/>
                                        </p:tgtEl>
                                        <p:attrNameLst>
                                          <p:attrName>ppt_x</p:attrName>
                                        </p:attrNameLst>
                                      </p:cBhvr>
                                      <p:tavLst>
                                        <p:tav tm="0">
                                          <p:val>
                                            <p:strVal val="0-#ppt_w/2"/>
                                          </p:val>
                                        </p:tav>
                                        <p:tav tm="100000">
                                          <p:val>
                                            <p:strVal val="#ppt_x"/>
                                          </p:val>
                                        </p:tav>
                                      </p:tavLst>
                                    </p:anim>
                                    <p:anim calcmode="lin" valueType="num">
                                      <p:cBhvr additive="base">
                                        <p:cTn id="23" dur="500" fill="hold"/>
                                        <p:tgtEl>
                                          <p:spTgt spid="6042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2" presetClass="entr" presetSubtype="8"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500"/>
                            </p:stCondLst>
                            <p:childTnLst>
                              <p:par>
                                <p:cTn id="30" presetID="42" presetClass="entr" presetSubtype="0" fill="hold" grpId="0" nodeType="afterEffect">
                                  <p:stCondLst>
                                    <p:cond delay="1500"/>
                                  </p:stCondLst>
                                  <p:childTnLst>
                                    <p:set>
                                      <p:cBhvr>
                                        <p:cTn id="31" dur="1" fill="hold">
                                          <p:stCondLst>
                                            <p:cond delay="0"/>
                                          </p:stCondLst>
                                        </p:cTn>
                                        <p:tgtEl>
                                          <p:spTgt spid="60423"/>
                                        </p:tgtEl>
                                        <p:attrNameLst>
                                          <p:attrName>style.visibility</p:attrName>
                                        </p:attrNameLst>
                                      </p:cBhvr>
                                      <p:to>
                                        <p:strVal val="visible"/>
                                      </p:to>
                                    </p:set>
                                    <p:animEffect transition="in" filter="fade">
                                      <p:cBhvr>
                                        <p:cTn id="32" dur="1000"/>
                                        <p:tgtEl>
                                          <p:spTgt spid="60423"/>
                                        </p:tgtEl>
                                      </p:cBhvr>
                                    </p:animEffect>
                                    <p:anim calcmode="lin" valueType="num">
                                      <p:cBhvr>
                                        <p:cTn id="33" dur="1000" fill="hold"/>
                                        <p:tgtEl>
                                          <p:spTgt spid="60423"/>
                                        </p:tgtEl>
                                        <p:attrNameLst>
                                          <p:attrName>ppt_x</p:attrName>
                                        </p:attrNameLst>
                                      </p:cBhvr>
                                      <p:tavLst>
                                        <p:tav tm="0">
                                          <p:val>
                                            <p:strVal val="#ppt_x"/>
                                          </p:val>
                                        </p:tav>
                                        <p:tav tm="100000">
                                          <p:val>
                                            <p:strVal val="#ppt_x"/>
                                          </p:val>
                                        </p:tav>
                                      </p:tavLst>
                                    </p:anim>
                                    <p:anim calcmode="lin" valueType="num">
                                      <p:cBhvr>
                                        <p:cTn id="34" dur="1000" fill="hold"/>
                                        <p:tgtEl>
                                          <p:spTgt spid="6042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6000"/>
                            </p:stCondLst>
                            <p:childTnLst>
                              <p:par>
                                <p:cTn id="36" presetID="2" presetClass="entr" presetSubtype="2" fill="hold" nodeType="afterEffect">
                                  <p:stCondLst>
                                    <p:cond delay="500"/>
                                  </p:stCondLst>
                                  <p:childTnLst>
                                    <p:set>
                                      <p:cBhvr>
                                        <p:cTn id="37" dur="1" fill="hold">
                                          <p:stCondLst>
                                            <p:cond delay="0"/>
                                          </p:stCondLst>
                                        </p:cTn>
                                        <p:tgtEl>
                                          <p:spTgt spid="60424"/>
                                        </p:tgtEl>
                                        <p:attrNameLst>
                                          <p:attrName>style.visibility</p:attrName>
                                        </p:attrNameLst>
                                      </p:cBhvr>
                                      <p:to>
                                        <p:strVal val="visible"/>
                                      </p:to>
                                    </p:set>
                                    <p:anim calcmode="lin" valueType="num">
                                      <p:cBhvr additive="base">
                                        <p:cTn id="38" dur="500" fill="hold"/>
                                        <p:tgtEl>
                                          <p:spTgt spid="60424"/>
                                        </p:tgtEl>
                                        <p:attrNameLst>
                                          <p:attrName>ppt_x</p:attrName>
                                        </p:attrNameLst>
                                      </p:cBhvr>
                                      <p:tavLst>
                                        <p:tav tm="0">
                                          <p:val>
                                            <p:strVal val="1+#ppt_w/2"/>
                                          </p:val>
                                        </p:tav>
                                        <p:tav tm="100000">
                                          <p:val>
                                            <p:strVal val="#ppt_x"/>
                                          </p:val>
                                        </p:tav>
                                      </p:tavLst>
                                    </p:anim>
                                    <p:anim calcmode="lin" valueType="num">
                                      <p:cBhvr additive="base">
                                        <p:cTn id="39" dur="500" fill="hold"/>
                                        <p:tgtEl>
                                          <p:spTgt spid="6042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7000"/>
                            </p:stCondLst>
                            <p:childTnLst>
                              <p:par>
                                <p:cTn id="41" presetID="3"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P spid="60422" grpId="0" autoUpdateAnimBg="0"/>
      <p:bldP spid="60423" grpId="0"/>
      <p:bldP spid="14" grpId="0" autoUpdateAnimBg="0"/>
      <p:bldP spid="15" grpId="0" autoUpdateAnimBg="0"/>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Fußzeilenplatzhalter 2"/>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sz="1400" dirty="0">
                <a:solidFill>
                  <a:schemeClr val="bg2"/>
                </a:solidFill>
              </a:rPr>
              <a:t>(c) Stadt Gummersbach, Wahl zum Landtag 2022</a:t>
            </a:r>
            <a:endParaRPr lang="en-US" sz="1400" dirty="0">
              <a:solidFill>
                <a:schemeClr val="bg2"/>
              </a:solidFill>
            </a:endParaRPr>
          </a:p>
        </p:txBody>
      </p:sp>
      <p:sp>
        <p:nvSpPr>
          <p:cNvPr id="58371" name="Titel 1"/>
          <p:cNvSpPr>
            <a:spLocks noGrp="1"/>
          </p:cNvSpPr>
          <p:nvPr>
            <p:ph type="title"/>
          </p:nvPr>
        </p:nvSpPr>
        <p:spPr>
          <a:xfrm>
            <a:off x="428625" y="1409700"/>
            <a:ext cx="8229600" cy="1143000"/>
          </a:xfrm>
        </p:spPr>
        <p:txBody>
          <a:bodyPr/>
          <a:lstStyle/>
          <a:p>
            <a:pPr eaLnBrk="1" hangingPunct="1"/>
            <a:r>
              <a:rPr lang="de-DE" sz="3000" b="1">
                <a:latin typeface="Arial" charset="0"/>
                <a:cs typeface="Arial" charset="0"/>
              </a:rPr>
              <a:t>Neue Beisitzer? Gerne!</a:t>
            </a:r>
          </a:p>
        </p:txBody>
      </p:sp>
      <p:sp>
        <p:nvSpPr>
          <p:cNvPr id="58372"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DB6FEB3D-1F51-426D-A2DE-A4A9EAA499AF}" type="slidenum">
              <a:rPr lang="en-US" sz="1400" smtClean="0">
                <a:solidFill>
                  <a:schemeClr val="bg2"/>
                </a:solidFill>
              </a:rPr>
              <a:pPr eaLnBrk="1" hangingPunct="1"/>
              <a:t>57</a:t>
            </a:fld>
            <a:endParaRPr lang="en-US" sz="1400">
              <a:solidFill>
                <a:schemeClr val="bg2"/>
              </a:solidFill>
            </a:endParaRPr>
          </a:p>
        </p:txBody>
      </p:sp>
      <p:sp>
        <p:nvSpPr>
          <p:cNvPr id="6" name="Textfeld 10"/>
          <p:cNvSpPr txBox="1">
            <a:spLocks noChangeArrowheads="1"/>
          </p:cNvSpPr>
          <p:nvPr/>
        </p:nvSpPr>
        <p:spPr bwMode="auto">
          <a:xfrm>
            <a:off x="657225" y="2532063"/>
            <a:ext cx="8001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a:cs typeface="Arial" charset="0"/>
              </a:rPr>
              <a:t>Neues Personal ist für die Wahlen der kommenden Jahre sehr wichtig, ABER…</a:t>
            </a:r>
          </a:p>
        </p:txBody>
      </p:sp>
      <p:sp>
        <p:nvSpPr>
          <p:cNvPr id="7" name="Textfeld 10"/>
          <p:cNvSpPr txBox="1">
            <a:spLocks noChangeArrowheads="1"/>
          </p:cNvSpPr>
          <p:nvPr/>
        </p:nvSpPr>
        <p:spPr bwMode="auto">
          <a:xfrm>
            <a:off x="657225" y="3121025"/>
            <a:ext cx="8001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57188" algn="l"/>
              </a:tabLst>
              <a:defRPr sz="2000">
                <a:solidFill>
                  <a:schemeClr val="tx1"/>
                </a:solidFill>
                <a:latin typeface="Arial" charset="0"/>
              </a:defRPr>
            </a:lvl1pPr>
            <a:lvl2pPr marL="742950" indent="-285750">
              <a:tabLst>
                <a:tab pos="357188" algn="l"/>
              </a:tabLst>
              <a:defRPr sz="2000">
                <a:solidFill>
                  <a:schemeClr val="tx1"/>
                </a:solidFill>
                <a:latin typeface="Arial" charset="0"/>
              </a:defRPr>
            </a:lvl2pPr>
            <a:lvl3pPr marL="1143000" indent="-228600">
              <a:tabLst>
                <a:tab pos="357188" algn="l"/>
              </a:tabLst>
              <a:defRPr sz="2000">
                <a:solidFill>
                  <a:schemeClr val="tx1"/>
                </a:solidFill>
                <a:latin typeface="Arial" charset="0"/>
              </a:defRPr>
            </a:lvl3pPr>
            <a:lvl4pPr marL="1600200" indent="-228600">
              <a:tabLst>
                <a:tab pos="357188" algn="l"/>
              </a:tabLst>
              <a:defRPr sz="2000">
                <a:solidFill>
                  <a:schemeClr val="tx1"/>
                </a:solidFill>
                <a:latin typeface="Arial" charset="0"/>
              </a:defRPr>
            </a:lvl4pPr>
            <a:lvl5pPr marL="2057400" indent="-228600">
              <a:tabLst>
                <a:tab pos="357188" algn="l"/>
              </a:tabLst>
              <a:defRPr sz="2000">
                <a:solidFill>
                  <a:schemeClr val="tx1"/>
                </a:solidFill>
                <a:latin typeface="Arial" charset="0"/>
              </a:defRPr>
            </a:lvl5pPr>
            <a:lvl6pPr marL="2514600" indent="-228600" eaLnBrk="0" fontAlgn="base" hangingPunct="0">
              <a:spcBef>
                <a:spcPct val="0"/>
              </a:spcBef>
              <a:spcAft>
                <a:spcPct val="0"/>
              </a:spcAft>
              <a:tabLst>
                <a:tab pos="357188" algn="l"/>
              </a:tabLst>
              <a:defRPr sz="2000">
                <a:solidFill>
                  <a:schemeClr val="tx1"/>
                </a:solidFill>
                <a:latin typeface="Arial" charset="0"/>
              </a:defRPr>
            </a:lvl6pPr>
            <a:lvl7pPr marL="2971800" indent="-228600" eaLnBrk="0" fontAlgn="base" hangingPunct="0">
              <a:spcBef>
                <a:spcPct val="0"/>
              </a:spcBef>
              <a:spcAft>
                <a:spcPct val="0"/>
              </a:spcAft>
              <a:tabLst>
                <a:tab pos="357188" algn="l"/>
              </a:tabLst>
              <a:defRPr sz="2000">
                <a:solidFill>
                  <a:schemeClr val="tx1"/>
                </a:solidFill>
                <a:latin typeface="Arial" charset="0"/>
              </a:defRPr>
            </a:lvl7pPr>
            <a:lvl8pPr marL="3429000" indent="-228600" eaLnBrk="0" fontAlgn="base" hangingPunct="0">
              <a:spcBef>
                <a:spcPct val="0"/>
              </a:spcBef>
              <a:spcAft>
                <a:spcPct val="0"/>
              </a:spcAft>
              <a:tabLst>
                <a:tab pos="357188" algn="l"/>
              </a:tabLst>
              <a:defRPr sz="2000">
                <a:solidFill>
                  <a:schemeClr val="tx1"/>
                </a:solidFill>
                <a:latin typeface="Arial" charset="0"/>
              </a:defRPr>
            </a:lvl8pPr>
            <a:lvl9pPr marL="3886200" indent="-228600" eaLnBrk="0" fontAlgn="base" hangingPunct="0">
              <a:spcBef>
                <a:spcPct val="0"/>
              </a:spcBef>
              <a:spcAft>
                <a:spcPct val="0"/>
              </a:spcAft>
              <a:tabLst>
                <a:tab pos="357188" algn="l"/>
              </a:tabLst>
              <a:defRPr sz="2000">
                <a:solidFill>
                  <a:schemeClr val="tx1"/>
                </a:solidFill>
                <a:latin typeface="Arial" charset="0"/>
              </a:defRPr>
            </a:lvl9pPr>
          </a:lstStyle>
          <a:p>
            <a:pPr eaLnBrk="1" hangingPunct="1"/>
            <a:r>
              <a:rPr lang="de-DE">
                <a:cs typeface="Arial" charset="0"/>
                <a:sym typeface="Wingdings" pitchFamily="2" charset="2"/>
              </a:rPr>
              <a:t> 	</a:t>
            </a:r>
            <a:r>
              <a:rPr lang="de-DE">
                <a:cs typeface="Arial" charset="0"/>
              </a:rPr>
              <a:t>denken Sie bitte daran, dass der oder die NEUE zuerst einige 	Jahre mit IHNEN zusammenarbeitet! </a:t>
            </a:r>
          </a:p>
        </p:txBody>
      </p:sp>
      <p:sp>
        <p:nvSpPr>
          <p:cNvPr id="8" name="Textfeld 10"/>
          <p:cNvSpPr txBox="1">
            <a:spLocks noChangeArrowheads="1"/>
          </p:cNvSpPr>
          <p:nvPr/>
        </p:nvSpPr>
        <p:spPr bwMode="auto">
          <a:xfrm>
            <a:off x="657225" y="3711575"/>
            <a:ext cx="8001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57188" algn="l"/>
              </a:tabLst>
              <a:defRPr sz="2000">
                <a:solidFill>
                  <a:schemeClr val="tx1"/>
                </a:solidFill>
                <a:latin typeface="Arial" charset="0"/>
              </a:defRPr>
            </a:lvl1pPr>
            <a:lvl2pPr marL="742950" indent="-285750">
              <a:tabLst>
                <a:tab pos="357188" algn="l"/>
              </a:tabLst>
              <a:defRPr sz="2000">
                <a:solidFill>
                  <a:schemeClr val="tx1"/>
                </a:solidFill>
                <a:latin typeface="Arial" charset="0"/>
              </a:defRPr>
            </a:lvl2pPr>
            <a:lvl3pPr marL="1143000" indent="-228600">
              <a:tabLst>
                <a:tab pos="357188" algn="l"/>
              </a:tabLst>
              <a:defRPr sz="2000">
                <a:solidFill>
                  <a:schemeClr val="tx1"/>
                </a:solidFill>
                <a:latin typeface="Arial" charset="0"/>
              </a:defRPr>
            </a:lvl3pPr>
            <a:lvl4pPr marL="1600200" indent="-228600">
              <a:tabLst>
                <a:tab pos="357188" algn="l"/>
              </a:tabLst>
              <a:defRPr sz="2000">
                <a:solidFill>
                  <a:schemeClr val="tx1"/>
                </a:solidFill>
                <a:latin typeface="Arial" charset="0"/>
              </a:defRPr>
            </a:lvl4pPr>
            <a:lvl5pPr marL="2057400" indent="-228600">
              <a:tabLst>
                <a:tab pos="357188" algn="l"/>
              </a:tabLst>
              <a:defRPr sz="2000">
                <a:solidFill>
                  <a:schemeClr val="tx1"/>
                </a:solidFill>
                <a:latin typeface="Arial" charset="0"/>
              </a:defRPr>
            </a:lvl5pPr>
            <a:lvl6pPr marL="2514600" indent="-228600" eaLnBrk="0" fontAlgn="base" hangingPunct="0">
              <a:spcBef>
                <a:spcPct val="0"/>
              </a:spcBef>
              <a:spcAft>
                <a:spcPct val="0"/>
              </a:spcAft>
              <a:tabLst>
                <a:tab pos="357188" algn="l"/>
              </a:tabLst>
              <a:defRPr sz="2000">
                <a:solidFill>
                  <a:schemeClr val="tx1"/>
                </a:solidFill>
                <a:latin typeface="Arial" charset="0"/>
              </a:defRPr>
            </a:lvl6pPr>
            <a:lvl7pPr marL="2971800" indent="-228600" eaLnBrk="0" fontAlgn="base" hangingPunct="0">
              <a:spcBef>
                <a:spcPct val="0"/>
              </a:spcBef>
              <a:spcAft>
                <a:spcPct val="0"/>
              </a:spcAft>
              <a:tabLst>
                <a:tab pos="357188" algn="l"/>
              </a:tabLst>
              <a:defRPr sz="2000">
                <a:solidFill>
                  <a:schemeClr val="tx1"/>
                </a:solidFill>
                <a:latin typeface="Arial" charset="0"/>
              </a:defRPr>
            </a:lvl7pPr>
            <a:lvl8pPr marL="3429000" indent="-228600" eaLnBrk="0" fontAlgn="base" hangingPunct="0">
              <a:spcBef>
                <a:spcPct val="0"/>
              </a:spcBef>
              <a:spcAft>
                <a:spcPct val="0"/>
              </a:spcAft>
              <a:tabLst>
                <a:tab pos="357188" algn="l"/>
              </a:tabLst>
              <a:defRPr sz="2000">
                <a:solidFill>
                  <a:schemeClr val="tx1"/>
                </a:solidFill>
                <a:latin typeface="Arial" charset="0"/>
              </a:defRPr>
            </a:lvl8pPr>
            <a:lvl9pPr marL="3886200" indent="-228600" eaLnBrk="0" fontAlgn="base" hangingPunct="0">
              <a:spcBef>
                <a:spcPct val="0"/>
              </a:spcBef>
              <a:spcAft>
                <a:spcPct val="0"/>
              </a:spcAft>
              <a:tabLst>
                <a:tab pos="357188" algn="l"/>
              </a:tabLst>
              <a:defRPr sz="2000">
                <a:solidFill>
                  <a:schemeClr val="tx1"/>
                </a:solidFill>
                <a:latin typeface="Arial" charset="0"/>
              </a:defRPr>
            </a:lvl9pPr>
          </a:lstStyle>
          <a:p>
            <a:pPr eaLnBrk="1" hangingPunct="1"/>
            <a:r>
              <a:rPr lang="de-DE">
                <a:cs typeface="Arial" charset="0"/>
                <a:sym typeface="Wingdings" pitchFamily="2" charset="2"/>
              </a:rPr>
              <a:t> 	</a:t>
            </a:r>
            <a:r>
              <a:rPr lang="de-DE">
                <a:cs typeface="Arial" charset="0"/>
              </a:rPr>
              <a:t>denken Sie bitte daran, dass abgelehnte Berufungen Zeit kosten 	und ggf. dazu führen, dass Sie nur drei Beisitzer haben. </a:t>
            </a:r>
          </a:p>
        </p:txBody>
      </p:sp>
      <p:sp>
        <p:nvSpPr>
          <p:cNvPr id="9" name="Textfeld 10"/>
          <p:cNvSpPr txBox="1">
            <a:spLocks noChangeArrowheads="1"/>
          </p:cNvSpPr>
          <p:nvPr/>
        </p:nvSpPr>
        <p:spPr bwMode="auto">
          <a:xfrm>
            <a:off x="238125" y="4665663"/>
            <a:ext cx="296545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dirty="0">
                <a:cs typeface="Arial" charset="0"/>
              </a:rPr>
              <a:t>Für die vielen </a:t>
            </a:r>
            <a:r>
              <a:rPr lang="de-DE" dirty="0" err="1">
                <a:cs typeface="Arial" charset="0"/>
              </a:rPr>
              <a:t>hilfs</a:t>
            </a:r>
            <a:r>
              <a:rPr lang="de-DE" dirty="0">
                <a:cs typeface="Arial" charset="0"/>
              </a:rPr>
              <a:t>-bereiten und gut mit-arbeitenden </a:t>
            </a:r>
            <a:r>
              <a:rPr lang="de-DE" dirty="0" err="1">
                <a:cs typeface="Arial" charset="0"/>
              </a:rPr>
              <a:t>poten-tiellen</a:t>
            </a:r>
            <a:r>
              <a:rPr lang="de-DE" dirty="0">
                <a:cs typeface="Arial" charset="0"/>
              </a:rPr>
              <a:t> Wahlhelfer steht Ihnen wieder dieses Formular zur Verfügung:</a:t>
            </a:r>
          </a:p>
        </p:txBody>
      </p:sp>
      <p:sp>
        <p:nvSpPr>
          <p:cNvPr id="10" name="Linie 13"/>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6" name="Linie 9"/>
          <p:cNvSpPr>
            <a:spLocks noChangeShapeType="1"/>
          </p:cNvSpPr>
          <p:nvPr/>
        </p:nvSpPr>
        <p:spPr bwMode="auto">
          <a:xfrm>
            <a:off x="8305800" y="66294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6854D4F5-E73C-4D01-87DB-A89DA99D6B28}"/>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2B62BDF8-029F-4128-8CFE-E1AFF2D3C9E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1BE7427C-E71A-4BA3-A69A-D3DE912975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D5849FD9-7BD4-4EB8-942B-CF834991CEC1}"/>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uppieren 2">
            <a:extLst>
              <a:ext uri="{FF2B5EF4-FFF2-40B4-BE49-F238E27FC236}">
                <a16:creationId xmlns:a16="http://schemas.microsoft.com/office/drawing/2014/main" id="{1AEDC57C-A38C-4403-94F5-7BF977514E40}"/>
              </a:ext>
            </a:extLst>
          </p:cNvPr>
          <p:cNvGrpSpPr/>
          <p:nvPr/>
        </p:nvGrpSpPr>
        <p:grpSpPr>
          <a:xfrm>
            <a:off x="3203575" y="4709555"/>
            <a:ext cx="5597525" cy="1837853"/>
            <a:chOff x="3203575" y="4709555"/>
            <a:chExt cx="5597525" cy="1837853"/>
          </a:xfrm>
        </p:grpSpPr>
        <p:pic>
          <p:nvPicPr>
            <p:cNvPr id="604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3575" y="4709555"/>
              <a:ext cx="5597525" cy="18378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C3DD44EA-68AC-43A4-BCE3-A49A2B48A0FA}"/>
                </a:ext>
              </a:extLst>
            </p:cNvPr>
            <p:cNvSpPr txBox="1"/>
            <p:nvPr/>
          </p:nvSpPr>
          <p:spPr>
            <a:xfrm>
              <a:off x="7846599" y="4709555"/>
              <a:ext cx="952752" cy="92333"/>
            </a:xfrm>
            <a:prstGeom prst="rect">
              <a:avLst/>
            </a:prstGeom>
            <a:solidFill>
              <a:schemeClr val="bg1"/>
            </a:solidFill>
          </p:spPr>
          <p:txBody>
            <a:bodyPr wrap="none" lIns="36000" tIns="0" rIns="36000" bIns="0" rtlCol="0">
              <a:spAutoFit/>
            </a:bodyPr>
            <a:lstStyle/>
            <a:p>
              <a:r>
                <a:rPr lang="de-DE" sz="600" dirty="0"/>
                <a:t>LT 2022 / WB:_________</a:t>
              </a:r>
            </a:p>
          </p:txBody>
        </p:sp>
        <p:sp>
          <p:nvSpPr>
            <p:cNvPr id="21" name="Textfeld 20">
              <a:extLst>
                <a:ext uri="{FF2B5EF4-FFF2-40B4-BE49-F238E27FC236}">
                  <a16:creationId xmlns:a16="http://schemas.microsoft.com/office/drawing/2014/main" id="{882C402E-5878-4DA5-8086-F6A59127CC31}"/>
                </a:ext>
              </a:extLst>
            </p:cNvPr>
            <p:cNvSpPr txBox="1"/>
            <p:nvPr/>
          </p:nvSpPr>
          <p:spPr>
            <a:xfrm>
              <a:off x="4645641" y="5244297"/>
              <a:ext cx="265063" cy="138499"/>
            </a:xfrm>
            <a:prstGeom prst="rect">
              <a:avLst/>
            </a:prstGeom>
            <a:solidFill>
              <a:schemeClr val="bg1"/>
            </a:solidFill>
          </p:spPr>
          <p:txBody>
            <a:bodyPr wrap="none" lIns="36000" tIns="0" rIns="36000" bIns="0" rtlCol="0">
              <a:spAutoFit/>
            </a:bodyPr>
            <a:lstStyle/>
            <a:p>
              <a:r>
                <a:rPr lang="de-DE" sz="900" dirty="0"/>
                <a:t>50€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par>
                          <p:cTn id="37" fill="hold" nodeType="afterGroup">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2588" y="1556792"/>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dirty="0"/>
              <a:t>Das Wahlamt erreichen Sie am Wahlsonntag...</a:t>
            </a:r>
          </a:p>
        </p:txBody>
      </p:sp>
      <p:sp>
        <p:nvSpPr>
          <p:cNvPr id="59395" name="Text Box 3"/>
          <p:cNvSpPr txBox="1">
            <a:spLocks noChangeArrowheads="1"/>
          </p:cNvSpPr>
          <p:nvPr/>
        </p:nvSpPr>
        <p:spPr bwMode="auto">
          <a:xfrm>
            <a:off x="382588" y="1917427"/>
            <a:ext cx="75041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dirty="0"/>
              <a:t>... ab 7:30 Uhr unter  (02261)-870</a:t>
            </a:r>
          </a:p>
        </p:txBody>
      </p:sp>
      <p:sp>
        <p:nvSpPr>
          <p:cNvPr id="59396" name="AutoShape 4"/>
          <p:cNvSpPr>
            <a:spLocks noChangeArrowheads="1"/>
          </p:cNvSpPr>
          <p:nvPr/>
        </p:nvSpPr>
        <p:spPr bwMode="auto">
          <a:xfrm rot="16200000">
            <a:off x="6735008" y="322912"/>
            <a:ext cx="629964" cy="3803846"/>
          </a:xfrm>
          <a:prstGeom prst="upArrowCallout">
            <a:avLst>
              <a:gd name="adj1" fmla="val 22364"/>
              <a:gd name="adj2" fmla="val 98077"/>
              <a:gd name="adj3" fmla="val 16667"/>
              <a:gd name="adj4" fmla="val 88643"/>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lstStyle/>
          <a:p>
            <a:pPr algn="ctr" eaLnBrk="1" hangingPunct="1"/>
            <a:r>
              <a:rPr lang="de-DE" b="1" dirty="0">
                <a:solidFill>
                  <a:schemeClr val="bg1"/>
                </a:solidFill>
              </a:rPr>
              <a:t>Keine </a:t>
            </a:r>
            <a:r>
              <a:rPr lang="de-DE" b="1" dirty="0" err="1">
                <a:solidFill>
                  <a:schemeClr val="bg1"/>
                </a:solidFill>
              </a:rPr>
              <a:t>Ergebnisdurchgabe</a:t>
            </a:r>
            <a:r>
              <a:rPr lang="de-DE" b="1" dirty="0">
                <a:solidFill>
                  <a:schemeClr val="bg1"/>
                </a:solidFill>
              </a:rPr>
              <a:t>!</a:t>
            </a:r>
          </a:p>
        </p:txBody>
      </p:sp>
      <p:sp>
        <p:nvSpPr>
          <p:cNvPr id="59398" name="Text Box 6"/>
          <p:cNvSpPr txBox="1">
            <a:spLocks noChangeArrowheads="1"/>
          </p:cNvSpPr>
          <p:nvPr/>
        </p:nvSpPr>
        <p:spPr bwMode="auto">
          <a:xfrm>
            <a:off x="382588" y="2564904"/>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538" algn="l"/>
              </a:tabLst>
              <a:defRPr sz="2000">
                <a:solidFill>
                  <a:schemeClr val="tx1"/>
                </a:solidFill>
                <a:latin typeface="Arial" charset="0"/>
              </a:defRPr>
            </a:lvl1pPr>
            <a:lvl2pPr marL="742950" indent="-285750">
              <a:tabLst>
                <a:tab pos="363538" algn="l"/>
              </a:tabLst>
              <a:defRPr sz="2000">
                <a:solidFill>
                  <a:schemeClr val="tx1"/>
                </a:solidFill>
                <a:latin typeface="Arial" charset="0"/>
              </a:defRPr>
            </a:lvl2pPr>
            <a:lvl3pPr marL="1143000" indent="-228600">
              <a:tabLst>
                <a:tab pos="363538" algn="l"/>
              </a:tabLst>
              <a:defRPr sz="2000">
                <a:solidFill>
                  <a:schemeClr val="tx1"/>
                </a:solidFill>
                <a:latin typeface="Arial" charset="0"/>
              </a:defRPr>
            </a:lvl3pPr>
            <a:lvl4pPr marL="1600200" indent="-228600">
              <a:tabLst>
                <a:tab pos="363538" algn="l"/>
              </a:tabLst>
              <a:defRPr sz="2000">
                <a:solidFill>
                  <a:schemeClr val="tx1"/>
                </a:solidFill>
                <a:latin typeface="Arial" charset="0"/>
              </a:defRPr>
            </a:lvl4pPr>
            <a:lvl5pPr marL="2057400" indent="-228600">
              <a:tabLst>
                <a:tab pos="363538" algn="l"/>
              </a:tabLst>
              <a:defRPr sz="2000">
                <a:solidFill>
                  <a:schemeClr val="tx1"/>
                </a:solidFill>
                <a:latin typeface="Arial" charset="0"/>
              </a:defRPr>
            </a:lvl5pPr>
            <a:lvl6pPr marL="2514600" indent="-228600" eaLnBrk="0" fontAlgn="base" hangingPunct="0">
              <a:spcBef>
                <a:spcPct val="0"/>
              </a:spcBef>
              <a:spcAft>
                <a:spcPct val="0"/>
              </a:spcAft>
              <a:tabLst>
                <a:tab pos="363538" algn="l"/>
              </a:tabLst>
              <a:defRPr sz="2000">
                <a:solidFill>
                  <a:schemeClr val="tx1"/>
                </a:solidFill>
                <a:latin typeface="Arial" charset="0"/>
              </a:defRPr>
            </a:lvl6pPr>
            <a:lvl7pPr marL="2971800" indent="-228600" eaLnBrk="0" fontAlgn="base" hangingPunct="0">
              <a:spcBef>
                <a:spcPct val="0"/>
              </a:spcBef>
              <a:spcAft>
                <a:spcPct val="0"/>
              </a:spcAft>
              <a:tabLst>
                <a:tab pos="363538" algn="l"/>
              </a:tabLst>
              <a:defRPr sz="2000">
                <a:solidFill>
                  <a:schemeClr val="tx1"/>
                </a:solidFill>
                <a:latin typeface="Arial" charset="0"/>
              </a:defRPr>
            </a:lvl7pPr>
            <a:lvl8pPr marL="3429000" indent="-228600" eaLnBrk="0" fontAlgn="base" hangingPunct="0">
              <a:spcBef>
                <a:spcPct val="0"/>
              </a:spcBef>
              <a:spcAft>
                <a:spcPct val="0"/>
              </a:spcAft>
              <a:tabLst>
                <a:tab pos="363538" algn="l"/>
              </a:tabLst>
              <a:defRPr sz="2000">
                <a:solidFill>
                  <a:schemeClr val="tx1"/>
                </a:solidFill>
                <a:latin typeface="Arial" charset="0"/>
              </a:defRPr>
            </a:lvl8pPr>
            <a:lvl9pPr marL="3886200" indent="-228600" eaLnBrk="0" fontAlgn="base" hangingPunct="0">
              <a:spcBef>
                <a:spcPct val="0"/>
              </a:spcBef>
              <a:spcAft>
                <a:spcPct val="0"/>
              </a:spcAft>
              <a:tabLst>
                <a:tab pos="363538" algn="l"/>
              </a:tabLst>
              <a:defRPr sz="2000">
                <a:solidFill>
                  <a:schemeClr val="tx1"/>
                </a:solidFill>
                <a:latin typeface="Arial" charset="0"/>
              </a:defRPr>
            </a:lvl9pPr>
          </a:lstStyle>
          <a:p>
            <a:pPr eaLnBrk="1" hangingPunct="1">
              <a:spcBef>
                <a:spcPct val="50000"/>
              </a:spcBef>
            </a:pPr>
            <a:r>
              <a:rPr lang="de-DE" sz="2400" dirty="0"/>
              <a:t>und</a:t>
            </a:r>
            <a:br>
              <a:rPr lang="de-DE" sz="2400" dirty="0"/>
            </a:br>
            <a:r>
              <a:rPr lang="de-DE" sz="2400" dirty="0"/>
              <a:t>... 	im Rathaus morgens von 7:30 bis zum Ende der Wahl 	persönlich.</a:t>
            </a:r>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A06088D6-0E17-4598-A5A4-F655DB46B1A4}" type="slidenum">
              <a:rPr lang="de-DE" smtClean="0"/>
              <a:pPr>
                <a:defRPr/>
              </a:pPr>
              <a:t>58</a:t>
            </a:fld>
            <a:endParaRPr lang="de-DE"/>
          </a:p>
        </p:txBody>
      </p:sp>
      <p:sp>
        <p:nvSpPr>
          <p:cNvPr id="13" name="Rectangle 2"/>
          <p:cNvSpPr>
            <a:spLocks noChangeArrowheads="1"/>
          </p:cNvSpPr>
          <p:nvPr/>
        </p:nvSpPr>
        <p:spPr bwMode="auto">
          <a:xfrm>
            <a:off x="382588" y="4005064"/>
            <a:ext cx="762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de-DE" sz="2400" dirty="0"/>
              <a:t>Mich finden Sie außerdem im Netz unter:</a:t>
            </a:r>
          </a:p>
          <a:p>
            <a:pPr algn="ctr" eaLnBrk="1" hangingPunct="1"/>
            <a:r>
              <a:rPr lang="de-DE" sz="2400" dirty="0">
                <a:hlinkClick r:id="rId3"/>
              </a:rPr>
              <a:t>http://www.gummersbach.de/wahlvorstand</a:t>
            </a:r>
            <a:endParaRPr lang="de-DE" sz="2400" dirty="0"/>
          </a:p>
          <a:p>
            <a:pPr algn="ctr" eaLnBrk="1" hangingPunct="1"/>
            <a:r>
              <a:rPr lang="de-DE" sz="1600" dirty="0"/>
              <a:t>als PDF, als PPTX und als Video</a:t>
            </a:r>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5BB6AECD-D93A-4E3F-B9C2-4EC1EF7CEF00}"/>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060262AC-7AB8-4AA3-BD15-8E5D7E49E57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A3A10E8B-E047-485F-B86F-4BF934CE14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E344DDA8-1E51-4BDD-8F34-17FEC9338E94}"/>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 name="Text Box 6">
            <a:extLst>
              <a:ext uri="{FF2B5EF4-FFF2-40B4-BE49-F238E27FC236}">
                <a16:creationId xmlns:a16="http://schemas.microsoft.com/office/drawing/2014/main" id="{4551FE0E-60BB-478E-8360-317999E34B35}"/>
              </a:ext>
            </a:extLst>
          </p:cNvPr>
          <p:cNvSpPr txBox="1">
            <a:spLocks noChangeArrowheads="1"/>
          </p:cNvSpPr>
          <p:nvPr/>
        </p:nvSpPr>
        <p:spPr bwMode="auto">
          <a:xfrm>
            <a:off x="202305" y="5085184"/>
            <a:ext cx="2133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538" algn="l"/>
              </a:tabLst>
              <a:defRPr sz="2000">
                <a:solidFill>
                  <a:schemeClr val="tx1"/>
                </a:solidFill>
                <a:latin typeface="Arial" charset="0"/>
              </a:defRPr>
            </a:lvl1pPr>
            <a:lvl2pPr marL="742950" indent="-285750">
              <a:tabLst>
                <a:tab pos="363538" algn="l"/>
              </a:tabLst>
              <a:defRPr sz="2000">
                <a:solidFill>
                  <a:schemeClr val="tx1"/>
                </a:solidFill>
                <a:latin typeface="Arial" charset="0"/>
              </a:defRPr>
            </a:lvl2pPr>
            <a:lvl3pPr marL="1143000" indent="-228600">
              <a:tabLst>
                <a:tab pos="363538" algn="l"/>
              </a:tabLst>
              <a:defRPr sz="2000">
                <a:solidFill>
                  <a:schemeClr val="tx1"/>
                </a:solidFill>
                <a:latin typeface="Arial" charset="0"/>
              </a:defRPr>
            </a:lvl3pPr>
            <a:lvl4pPr marL="1600200" indent="-228600">
              <a:tabLst>
                <a:tab pos="363538" algn="l"/>
              </a:tabLst>
              <a:defRPr sz="2000">
                <a:solidFill>
                  <a:schemeClr val="tx1"/>
                </a:solidFill>
                <a:latin typeface="Arial" charset="0"/>
              </a:defRPr>
            </a:lvl4pPr>
            <a:lvl5pPr marL="2057400" indent="-228600">
              <a:tabLst>
                <a:tab pos="363538" algn="l"/>
              </a:tabLst>
              <a:defRPr sz="2000">
                <a:solidFill>
                  <a:schemeClr val="tx1"/>
                </a:solidFill>
                <a:latin typeface="Arial" charset="0"/>
              </a:defRPr>
            </a:lvl5pPr>
            <a:lvl6pPr marL="2514600" indent="-228600" eaLnBrk="0" fontAlgn="base" hangingPunct="0">
              <a:spcBef>
                <a:spcPct val="0"/>
              </a:spcBef>
              <a:spcAft>
                <a:spcPct val="0"/>
              </a:spcAft>
              <a:tabLst>
                <a:tab pos="363538" algn="l"/>
              </a:tabLst>
              <a:defRPr sz="2000">
                <a:solidFill>
                  <a:schemeClr val="tx1"/>
                </a:solidFill>
                <a:latin typeface="Arial" charset="0"/>
              </a:defRPr>
            </a:lvl6pPr>
            <a:lvl7pPr marL="2971800" indent="-228600" eaLnBrk="0" fontAlgn="base" hangingPunct="0">
              <a:spcBef>
                <a:spcPct val="0"/>
              </a:spcBef>
              <a:spcAft>
                <a:spcPct val="0"/>
              </a:spcAft>
              <a:tabLst>
                <a:tab pos="363538" algn="l"/>
              </a:tabLst>
              <a:defRPr sz="2000">
                <a:solidFill>
                  <a:schemeClr val="tx1"/>
                </a:solidFill>
                <a:latin typeface="Arial" charset="0"/>
              </a:defRPr>
            </a:lvl7pPr>
            <a:lvl8pPr marL="3429000" indent="-228600" eaLnBrk="0" fontAlgn="base" hangingPunct="0">
              <a:spcBef>
                <a:spcPct val="0"/>
              </a:spcBef>
              <a:spcAft>
                <a:spcPct val="0"/>
              </a:spcAft>
              <a:tabLst>
                <a:tab pos="363538" algn="l"/>
              </a:tabLst>
              <a:defRPr sz="2000">
                <a:solidFill>
                  <a:schemeClr val="tx1"/>
                </a:solidFill>
                <a:latin typeface="Arial" charset="0"/>
              </a:defRPr>
            </a:lvl8pPr>
            <a:lvl9pPr marL="3886200" indent="-228600" eaLnBrk="0" fontAlgn="base" hangingPunct="0">
              <a:spcBef>
                <a:spcPct val="0"/>
              </a:spcBef>
              <a:spcAft>
                <a:spcPct val="0"/>
              </a:spcAft>
              <a:tabLst>
                <a:tab pos="363538" algn="l"/>
              </a:tabLst>
              <a:defRPr sz="2000">
                <a:solidFill>
                  <a:schemeClr val="tx1"/>
                </a:solidFill>
                <a:latin typeface="Arial" charset="0"/>
              </a:defRPr>
            </a:lvl9pPr>
          </a:lstStyle>
          <a:p>
            <a:pPr eaLnBrk="1" hangingPunct="1">
              <a:spcBef>
                <a:spcPct val="50000"/>
              </a:spcBef>
            </a:pPr>
            <a:r>
              <a:rPr lang="de-DE" sz="2400" dirty="0"/>
              <a:t>ACHTUNG!!!	</a:t>
            </a:r>
            <a:br>
              <a:rPr lang="de-DE" sz="2400" dirty="0"/>
            </a:br>
            <a:r>
              <a:rPr lang="de-DE" sz="2400" dirty="0"/>
              <a:t>NEUER      </a:t>
            </a:r>
            <a:r>
              <a:rPr lang="de-DE" sz="2400" dirty="0">
                <a:sym typeface="Wingdings" panose="05000000000000000000" pitchFamily="2" charset="2"/>
              </a:rPr>
              <a:t></a:t>
            </a:r>
            <a:r>
              <a:rPr lang="de-DE" sz="2400" dirty="0"/>
              <a:t/>
            </a:r>
            <a:br>
              <a:rPr lang="de-DE" sz="2400" dirty="0"/>
            </a:br>
            <a:r>
              <a:rPr lang="de-DE" sz="2400" dirty="0"/>
              <a:t>SERVICE!!!</a:t>
            </a:r>
          </a:p>
        </p:txBody>
      </p:sp>
      <p:sp>
        <p:nvSpPr>
          <p:cNvPr id="21" name="Text Box 6">
            <a:extLst>
              <a:ext uri="{FF2B5EF4-FFF2-40B4-BE49-F238E27FC236}">
                <a16:creationId xmlns:a16="http://schemas.microsoft.com/office/drawing/2014/main" id="{F995943E-90B5-48BA-B6FF-81F0C397C7A1}"/>
              </a:ext>
            </a:extLst>
          </p:cNvPr>
          <p:cNvSpPr txBox="1">
            <a:spLocks noChangeArrowheads="1"/>
          </p:cNvSpPr>
          <p:nvPr/>
        </p:nvSpPr>
        <p:spPr bwMode="auto">
          <a:xfrm>
            <a:off x="2438400" y="5085183"/>
            <a:ext cx="64023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538" algn="l"/>
              </a:tabLst>
              <a:defRPr sz="2000">
                <a:solidFill>
                  <a:schemeClr val="tx1"/>
                </a:solidFill>
                <a:latin typeface="Arial" charset="0"/>
              </a:defRPr>
            </a:lvl1pPr>
            <a:lvl2pPr marL="742950" indent="-285750">
              <a:tabLst>
                <a:tab pos="363538" algn="l"/>
              </a:tabLst>
              <a:defRPr sz="2000">
                <a:solidFill>
                  <a:schemeClr val="tx1"/>
                </a:solidFill>
                <a:latin typeface="Arial" charset="0"/>
              </a:defRPr>
            </a:lvl2pPr>
            <a:lvl3pPr marL="1143000" indent="-228600">
              <a:tabLst>
                <a:tab pos="363538" algn="l"/>
              </a:tabLst>
              <a:defRPr sz="2000">
                <a:solidFill>
                  <a:schemeClr val="tx1"/>
                </a:solidFill>
                <a:latin typeface="Arial" charset="0"/>
              </a:defRPr>
            </a:lvl3pPr>
            <a:lvl4pPr marL="1600200" indent="-228600">
              <a:tabLst>
                <a:tab pos="363538" algn="l"/>
              </a:tabLst>
              <a:defRPr sz="2000">
                <a:solidFill>
                  <a:schemeClr val="tx1"/>
                </a:solidFill>
                <a:latin typeface="Arial" charset="0"/>
              </a:defRPr>
            </a:lvl4pPr>
            <a:lvl5pPr marL="2057400" indent="-228600">
              <a:tabLst>
                <a:tab pos="363538" algn="l"/>
              </a:tabLst>
              <a:defRPr sz="2000">
                <a:solidFill>
                  <a:schemeClr val="tx1"/>
                </a:solidFill>
                <a:latin typeface="Arial" charset="0"/>
              </a:defRPr>
            </a:lvl5pPr>
            <a:lvl6pPr marL="2514600" indent="-228600" eaLnBrk="0" fontAlgn="base" hangingPunct="0">
              <a:spcBef>
                <a:spcPct val="0"/>
              </a:spcBef>
              <a:spcAft>
                <a:spcPct val="0"/>
              </a:spcAft>
              <a:tabLst>
                <a:tab pos="363538" algn="l"/>
              </a:tabLst>
              <a:defRPr sz="2000">
                <a:solidFill>
                  <a:schemeClr val="tx1"/>
                </a:solidFill>
                <a:latin typeface="Arial" charset="0"/>
              </a:defRPr>
            </a:lvl6pPr>
            <a:lvl7pPr marL="2971800" indent="-228600" eaLnBrk="0" fontAlgn="base" hangingPunct="0">
              <a:spcBef>
                <a:spcPct val="0"/>
              </a:spcBef>
              <a:spcAft>
                <a:spcPct val="0"/>
              </a:spcAft>
              <a:tabLst>
                <a:tab pos="363538" algn="l"/>
              </a:tabLst>
              <a:defRPr sz="2000">
                <a:solidFill>
                  <a:schemeClr val="tx1"/>
                </a:solidFill>
                <a:latin typeface="Arial" charset="0"/>
              </a:defRPr>
            </a:lvl7pPr>
            <a:lvl8pPr marL="3429000" indent="-228600" eaLnBrk="0" fontAlgn="base" hangingPunct="0">
              <a:spcBef>
                <a:spcPct val="0"/>
              </a:spcBef>
              <a:spcAft>
                <a:spcPct val="0"/>
              </a:spcAft>
              <a:tabLst>
                <a:tab pos="363538" algn="l"/>
              </a:tabLst>
              <a:defRPr sz="2000">
                <a:solidFill>
                  <a:schemeClr val="tx1"/>
                </a:solidFill>
                <a:latin typeface="Arial" charset="0"/>
              </a:defRPr>
            </a:lvl8pPr>
            <a:lvl9pPr marL="3886200" indent="-228600" eaLnBrk="0" fontAlgn="base" hangingPunct="0">
              <a:spcBef>
                <a:spcPct val="0"/>
              </a:spcBef>
              <a:spcAft>
                <a:spcPct val="0"/>
              </a:spcAft>
              <a:tabLst>
                <a:tab pos="363538" algn="l"/>
              </a:tabLst>
              <a:defRPr sz="2000">
                <a:solidFill>
                  <a:schemeClr val="tx1"/>
                </a:solidFill>
                <a:latin typeface="Arial" charset="0"/>
              </a:defRPr>
            </a:lvl9pPr>
          </a:lstStyle>
          <a:p>
            <a:pPr eaLnBrk="1" hangingPunct="1">
              <a:spcBef>
                <a:spcPct val="50000"/>
              </a:spcBef>
            </a:pPr>
            <a:r>
              <a:rPr lang="de-DE" sz="2400" dirty="0"/>
              <a:t>Sie haben später Fragen zu dieser Schulung?</a:t>
            </a:r>
            <a:br>
              <a:rPr lang="de-DE" sz="2400" dirty="0"/>
            </a:br>
            <a:r>
              <a:rPr lang="de-DE" sz="2400" dirty="0"/>
              <a:t>Q&amp;A per Zoom heute von 15 – 16 Uhr!</a:t>
            </a:r>
            <a:br>
              <a:rPr lang="de-DE" sz="2400" dirty="0"/>
            </a:br>
            <a:r>
              <a:rPr lang="de-DE" sz="2400" dirty="0"/>
              <a:t>Den Link finden Sie auch auf o.g. Seite.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1+#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500" fill="hold"/>
                                        <p:tgtEl>
                                          <p:spTgt spid="59395"/>
                                        </p:tgtEl>
                                        <p:attrNameLst>
                                          <p:attrName>ppt_x</p:attrName>
                                        </p:attrNameLst>
                                      </p:cBhvr>
                                      <p:tavLst>
                                        <p:tav tm="0">
                                          <p:val>
                                            <p:strVal val="0-#ppt_w/2"/>
                                          </p:val>
                                        </p:tav>
                                        <p:tav tm="100000">
                                          <p:val>
                                            <p:strVal val="#ppt_x"/>
                                          </p:val>
                                        </p:tav>
                                      </p:tavLst>
                                    </p:anim>
                                    <p:anim calcmode="lin" valueType="num">
                                      <p:cBhvr additive="base">
                                        <p:cTn id="14" dur="500" fill="hold"/>
                                        <p:tgtEl>
                                          <p:spTgt spid="5939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5" presetClass="entr" presetSubtype="0" fill="hold" grpId="0" nodeType="afterEffect">
                                  <p:stCondLst>
                                    <p:cond delay="250"/>
                                  </p:stCondLst>
                                  <p:childTnLst>
                                    <p:set>
                                      <p:cBhvr>
                                        <p:cTn id="17" dur="1" fill="hold">
                                          <p:stCondLst>
                                            <p:cond delay="0"/>
                                          </p:stCondLst>
                                        </p:cTn>
                                        <p:tgtEl>
                                          <p:spTgt spid="59396"/>
                                        </p:tgtEl>
                                        <p:attrNameLst>
                                          <p:attrName>style.visibility</p:attrName>
                                        </p:attrNameLst>
                                      </p:cBhvr>
                                      <p:to>
                                        <p:strVal val="visible"/>
                                      </p:to>
                                    </p:set>
                                    <p:anim calcmode="lin" valueType="num">
                                      <p:cBhvr>
                                        <p:cTn id="18" dur="1000" fill="hold"/>
                                        <p:tgtEl>
                                          <p:spTgt spid="59396"/>
                                        </p:tgtEl>
                                        <p:attrNameLst>
                                          <p:attrName>ppt_w</p:attrName>
                                        </p:attrNameLst>
                                      </p:cBhvr>
                                      <p:tavLst>
                                        <p:tav tm="0">
                                          <p:val>
                                            <p:fltVal val="0"/>
                                          </p:val>
                                        </p:tav>
                                        <p:tav tm="100000">
                                          <p:val>
                                            <p:strVal val="#ppt_w"/>
                                          </p:val>
                                        </p:tav>
                                      </p:tavLst>
                                    </p:anim>
                                    <p:anim calcmode="lin" valueType="num">
                                      <p:cBhvr>
                                        <p:cTn id="19" dur="1000" fill="hold"/>
                                        <p:tgtEl>
                                          <p:spTgt spid="59396"/>
                                        </p:tgtEl>
                                        <p:attrNameLst>
                                          <p:attrName>ppt_h</p:attrName>
                                        </p:attrNameLst>
                                      </p:cBhvr>
                                      <p:tavLst>
                                        <p:tav tm="0">
                                          <p:val>
                                            <p:fltVal val="0"/>
                                          </p:val>
                                        </p:tav>
                                        <p:tav tm="100000">
                                          <p:val>
                                            <p:strVal val="#ppt_h"/>
                                          </p:val>
                                        </p:tav>
                                      </p:tavLst>
                                    </p:anim>
                                    <p:anim calcmode="lin" valueType="num">
                                      <p:cBhvr>
                                        <p:cTn id="20" dur="1000" fill="hold"/>
                                        <p:tgtEl>
                                          <p:spTgt spid="5939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93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9398"/>
                                        </p:tgtEl>
                                        <p:attrNameLst>
                                          <p:attrName>style.visibility</p:attrName>
                                        </p:attrNameLst>
                                      </p:cBhvr>
                                      <p:to>
                                        <p:strVal val="visible"/>
                                      </p:to>
                                    </p:set>
                                    <p:anim calcmode="lin" valueType="num">
                                      <p:cBhvr additive="base">
                                        <p:cTn id="26" dur="500" fill="hold"/>
                                        <p:tgtEl>
                                          <p:spTgt spid="59398"/>
                                        </p:tgtEl>
                                        <p:attrNameLst>
                                          <p:attrName>ppt_x</p:attrName>
                                        </p:attrNameLst>
                                      </p:cBhvr>
                                      <p:tavLst>
                                        <p:tav tm="0">
                                          <p:val>
                                            <p:strVal val="0-#ppt_w/2"/>
                                          </p:val>
                                        </p:tav>
                                        <p:tav tm="100000">
                                          <p:val>
                                            <p:strVal val="#ppt_x"/>
                                          </p:val>
                                        </p:tav>
                                      </p:tavLst>
                                    </p:anim>
                                    <p:anim calcmode="lin" valueType="num">
                                      <p:cBhvr additive="base">
                                        <p:cTn id="27" dur="500" fill="hold"/>
                                        <p:tgtEl>
                                          <p:spTgt spid="5939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ntr" presetSubtype="2" fill="hold" grpId="0" nodeType="afterEffect">
                                  <p:stCondLst>
                                    <p:cond delay="7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3"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P spid="59396" grpId="0" animBg="1" autoUpdateAnimBg="0"/>
      <p:bldP spid="59398" grpId="0" autoUpdateAnimBg="0"/>
      <p:bldP spid="13" grpId="0" autoUpdateAnimBg="0"/>
      <p:bldP spid="14" grpId="0" animBg="1"/>
      <p:bldP spid="19" grpId="0" autoUpdateAnimBg="0"/>
      <p:bldP spid="2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 name="Rechteck 2"/>
          <p:cNvSpPr>
            <a:spLocks noGrp="1" noChangeArrowheads="1"/>
          </p:cNvSpPr>
          <p:nvPr>
            <p:ph type="title"/>
          </p:nvPr>
        </p:nvSpPr>
        <p:spPr>
          <a:xfrm>
            <a:off x="468313" y="1684338"/>
            <a:ext cx="8229600" cy="1143000"/>
          </a:xfrm>
        </p:spPr>
        <p:txBody>
          <a:bodyPr/>
          <a:lstStyle/>
          <a:p>
            <a:r>
              <a:rPr lang="de-DE" sz="3000" b="1">
                <a:latin typeface="Arial" charset="0"/>
                <a:cs typeface="Arial" charset="0"/>
              </a:rPr>
              <a:t>Das war‘s</a:t>
            </a:r>
            <a:endParaRPr lang="de-DE" sz="2000" b="1">
              <a:latin typeface="Arial" charset="0"/>
              <a:cs typeface="Arial" charset="0"/>
            </a:endParaRPr>
          </a:p>
        </p:txBody>
      </p:sp>
      <p:sp>
        <p:nvSpPr>
          <p:cNvPr id="3" name="Textfeld 3"/>
          <p:cNvSpPr txBox="1">
            <a:spLocks noChangeArrowheads="1"/>
          </p:cNvSpPr>
          <p:nvPr/>
        </p:nvSpPr>
        <p:spPr bwMode="auto">
          <a:xfrm>
            <a:off x="468313" y="4473575"/>
            <a:ext cx="8534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Die nächste Wahl wird voraussichtlich die Europawahl im Frühjahr 2024 sein. Bis dahin wünschen wir Ihnen alles Gute und bleiben Sie gesund.</a:t>
            </a:r>
          </a:p>
        </p:txBody>
      </p:sp>
      <p:sp>
        <p:nvSpPr>
          <p:cNvPr id="43013" name="Textfeld 5"/>
          <p:cNvSpPr txBox="1">
            <a:spLocks noChangeArrowheads="1"/>
          </p:cNvSpPr>
          <p:nvPr/>
        </p:nvSpPr>
        <p:spPr bwMode="auto">
          <a:xfrm>
            <a:off x="468313" y="24765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Vielen Dank für Ihre Mitarbeit bei der Durchführung der Landtagswahl 2022.</a:t>
            </a:r>
          </a:p>
        </p:txBody>
      </p:sp>
      <p:sp>
        <p:nvSpPr>
          <p:cNvPr id="43014" name="Textfeld 6"/>
          <p:cNvSpPr txBox="1">
            <a:spLocks noChangeArrowheads="1"/>
          </p:cNvSpPr>
          <p:nvPr/>
        </p:nvSpPr>
        <p:spPr bwMode="auto">
          <a:xfrm>
            <a:off x="465138" y="3284538"/>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Wir hoffen, dass Sie keinen allzu hektischen Tag haben, dass nur nette Wählerinnen und </a:t>
            </a:r>
            <a:r>
              <a:rPr lang="de-DE" b="1">
                <a:cs typeface="Arial" charset="0"/>
              </a:rPr>
              <a:t>Wähler Ihren </a:t>
            </a:r>
            <a:r>
              <a:rPr lang="de-DE" b="1" dirty="0">
                <a:cs typeface="Arial" charset="0"/>
              </a:rPr>
              <a:t>Wahlraum besuchen und dass wir auch bei späteren Wahlen wieder auf Sie zählen dürfen.</a:t>
            </a:r>
          </a:p>
        </p:txBody>
      </p:sp>
      <p:sp>
        <p:nvSpPr>
          <p:cNvPr id="8" name="Textfeld 3"/>
          <p:cNvSpPr txBox="1">
            <a:spLocks noChangeArrowheads="1"/>
          </p:cNvSpPr>
          <p:nvPr/>
        </p:nvSpPr>
        <p:spPr bwMode="auto">
          <a:xfrm>
            <a:off x="468313" y="5729288"/>
            <a:ext cx="853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a:cs typeface="Arial" charset="0"/>
              </a:rPr>
              <a:t>Ihr Wahlteam der Stadt Gummersbach </a:t>
            </a:r>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 name="Fußzeilenplatzhalter 3"/>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5" name="Foliennummernplatzhalter 4"/>
          <p:cNvSpPr>
            <a:spLocks noGrp="1"/>
          </p:cNvSpPr>
          <p:nvPr>
            <p:ph type="sldNum" sz="quarter" idx="12"/>
          </p:nvPr>
        </p:nvSpPr>
        <p:spPr/>
        <p:txBody>
          <a:bodyPr/>
          <a:lstStyle/>
          <a:p>
            <a:pPr>
              <a:defRPr/>
            </a:pPr>
            <a:fld id="{DD698F99-D22A-4AE9-97F8-BB8ADEA8B769}" type="slidenum">
              <a:rPr lang="de-DE" smtClean="0"/>
              <a:pPr>
                <a:defRPr/>
              </a:pPr>
              <a:t>59</a:t>
            </a:fld>
            <a:endParaRPr lang="de-DE"/>
          </a:p>
        </p:txBody>
      </p:sp>
      <p:grpSp>
        <p:nvGrpSpPr>
          <p:cNvPr id="14" name="Gruppieren 1">
            <a:extLst>
              <a:ext uri="{FF2B5EF4-FFF2-40B4-BE49-F238E27FC236}">
                <a16:creationId xmlns:a16="http://schemas.microsoft.com/office/drawing/2014/main" id="{7EA74DD9-73AE-46C1-9F3D-733D3609D58F}"/>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D7EB9406-AB1F-4CD8-98C9-5F0D72595CA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EAC6D219-8A3D-47A0-8B1C-64584723C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2">
              <a:extLst>
                <a:ext uri="{FF2B5EF4-FFF2-40B4-BE49-F238E27FC236}">
                  <a16:creationId xmlns:a16="http://schemas.microsoft.com/office/drawing/2014/main" id="{BECBA1B9-FCEB-4F8B-B4D5-6DF99F4EC89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43013"/>
                                        </p:tgtEl>
                                        <p:attrNameLst>
                                          <p:attrName>style.visibility</p:attrName>
                                        </p:attrNameLst>
                                      </p:cBhvr>
                                      <p:to>
                                        <p:strVal val="visible"/>
                                      </p:to>
                                    </p:set>
                                    <p:anim calcmode="lin" valueType="num">
                                      <p:cBhvr additive="base">
                                        <p:cTn id="12" dur="500" fill="hold"/>
                                        <p:tgtEl>
                                          <p:spTgt spid="43013"/>
                                        </p:tgtEl>
                                        <p:attrNameLst>
                                          <p:attrName>ppt_x</p:attrName>
                                        </p:attrNameLst>
                                      </p:cBhvr>
                                      <p:tavLst>
                                        <p:tav tm="0">
                                          <p:val>
                                            <p:strVal val="0-#ppt_w/2"/>
                                          </p:val>
                                        </p:tav>
                                        <p:tav tm="100000">
                                          <p:val>
                                            <p:strVal val="#ppt_x"/>
                                          </p:val>
                                        </p:tav>
                                      </p:tavLst>
                                    </p:anim>
                                    <p:anim calcmode="lin" valueType="num">
                                      <p:cBhvr additive="base">
                                        <p:cTn id="13" dur="500" fill="hold"/>
                                        <p:tgtEl>
                                          <p:spTgt spid="430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43014"/>
                                        </p:tgtEl>
                                        <p:attrNameLst>
                                          <p:attrName>style.visibility</p:attrName>
                                        </p:attrNameLst>
                                      </p:cBhvr>
                                      <p:to>
                                        <p:strVal val="visible"/>
                                      </p:to>
                                    </p:set>
                                    <p:anim calcmode="lin" valueType="num">
                                      <p:cBhvr additive="base">
                                        <p:cTn id="17" dur="500" fill="hold"/>
                                        <p:tgtEl>
                                          <p:spTgt spid="43014"/>
                                        </p:tgtEl>
                                        <p:attrNameLst>
                                          <p:attrName>ppt_x</p:attrName>
                                        </p:attrNameLst>
                                      </p:cBhvr>
                                      <p:tavLst>
                                        <p:tav tm="0">
                                          <p:val>
                                            <p:strVal val="1+#ppt_w/2"/>
                                          </p:val>
                                        </p:tav>
                                        <p:tav tm="100000">
                                          <p:val>
                                            <p:strVal val="#ppt_x"/>
                                          </p:val>
                                        </p:tav>
                                      </p:tavLst>
                                    </p:anim>
                                    <p:anim calcmode="lin" valueType="num">
                                      <p:cBhvr additive="base">
                                        <p:cTn id="18" dur="500" fill="hold"/>
                                        <p:tgtEl>
                                          <p:spTgt spid="4301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2"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6500"/>
                            </p:stCondLst>
                            <p:childTnLst>
                              <p:par>
                                <p:cTn id="30" presetID="3"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3013" grpId="0" autoUpdateAnimBg="0"/>
      <p:bldP spid="43014" grpId="0" autoUpdateAnimBg="0"/>
      <p:bldP spid="8" grpId="0" autoUpdateAnimBg="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4963" y="1666875"/>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800" b="1" dirty="0"/>
              <a:t>Wer darf wählen ?</a:t>
            </a:r>
            <a:r>
              <a:rPr lang="de-DE" sz="2800" dirty="0"/>
              <a:t> </a:t>
            </a:r>
          </a:p>
        </p:txBody>
      </p:sp>
      <p:sp>
        <p:nvSpPr>
          <p:cNvPr id="22531" name="Text Box 3"/>
          <p:cNvSpPr txBox="1">
            <a:spLocks noChangeArrowheads="1"/>
          </p:cNvSpPr>
          <p:nvPr/>
        </p:nvSpPr>
        <p:spPr bwMode="auto">
          <a:xfrm>
            <a:off x="458788" y="1988840"/>
            <a:ext cx="79296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dirty="0"/>
              <a:t>Jeder, der in ein Wählerverzeichnis eingetragen ist und nicht gesperrt wurde (z.B. Briefwahl, Umzug, Tod…)</a:t>
            </a:r>
          </a:p>
        </p:txBody>
      </p:sp>
      <p:sp>
        <p:nvSpPr>
          <p:cNvPr id="22532" name="Text Box 4"/>
          <p:cNvSpPr txBox="1">
            <a:spLocks noChangeArrowheads="1"/>
          </p:cNvSpPr>
          <p:nvPr/>
        </p:nvSpPr>
        <p:spPr bwMode="auto">
          <a:xfrm>
            <a:off x="382588" y="2662238"/>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t>Welche Voraussetzungen muss man erfüllen ?</a:t>
            </a:r>
          </a:p>
        </p:txBody>
      </p:sp>
      <p:sp>
        <p:nvSpPr>
          <p:cNvPr id="22533" name="Text Box 5"/>
          <p:cNvSpPr txBox="1">
            <a:spLocks noChangeArrowheads="1"/>
          </p:cNvSpPr>
          <p:nvPr/>
        </p:nvSpPr>
        <p:spPr bwMode="auto">
          <a:xfrm>
            <a:off x="458788" y="3043238"/>
            <a:ext cx="716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dirty="0"/>
              <a:t>- am Wahltag vollendetes 18. Lebensjahr,</a:t>
            </a:r>
          </a:p>
        </p:txBody>
      </p:sp>
      <p:sp>
        <p:nvSpPr>
          <p:cNvPr id="22534" name="Text Box 6"/>
          <p:cNvSpPr txBox="1">
            <a:spLocks noChangeArrowheads="1"/>
          </p:cNvSpPr>
          <p:nvPr/>
        </p:nvSpPr>
        <p:spPr bwMode="auto">
          <a:xfrm>
            <a:off x="458788" y="3348038"/>
            <a:ext cx="731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dirty="0"/>
              <a:t>- deutsche Staatsangehörigkeit,</a:t>
            </a:r>
          </a:p>
        </p:txBody>
      </p:sp>
      <p:sp>
        <p:nvSpPr>
          <p:cNvPr id="22535" name="Text Box 7"/>
          <p:cNvSpPr txBox="1">
            <a:spLocks noChangeArrowheads="1"/>
          </p:cNvSpPr>
          <p:nvPr/>
        </p:nvSpPr>
        <p:spPr bwMode="auto">
          <a:xfrm>
            <a:off x="458788" y="3652838"/>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650" algn="l"/>
              </a:tabLst>
              <a:defRPr sz="2000">
                <a:solidFill>
                  <a:schemeClr val="tx1"/>
                </a:solidFill>
                <a:latin typeface="Arial" charset="0"/>
              </a:defRPr>
            </a:lvl1pPr>
            <a:lvl2pPr marL="742950" indent="-285750">
              <a:tabLst>
                <a:tab pos="120650" algn="l"/>
              </a:tabLst>
              <a:defRPr sz="2000">
                <a:solidFill>
                  <a:schemeClr val="tx1"/>
                </a:solidFill>
                <a:latin typeface="Arial" charset="0"/>
              </a:defRPr>
            </a:lvl2pPr>
            <a:lvl3pPr marL="1143000" indent="-228600">
              <a:tabLst>
                <a:tab pos="120650" algn="l"/>
              </a:tabLst>
              <a:defRPr sz="2000">
                <a:solidFill>
                  <a:schemeClr val="tx1"/>
                </a:solidFill>
                <a:latin typeface="Arial" charset="0"/>
              </a:defRPr>
            </a:lvl3pPr>
            <a:lvl4pPr marL="1600200" indent="-228600">
              <a:tabLst>
                <a:tab pos="120650" algn="l"/>
              </a:tabLst>
              <a:defRPr sz="2000">
                <a:solidFill>
                  <a:schemeClr val="tx1"/>
                </a:solidFill>
                <a:latin typeface="Arial" charset="0"/>
              </a:defRPr>
            </a:lvl4pPr>
            <a:lvl5pPr marL="2057400" indent="-228600">
              <a:tabLst>
                <a:tab pos="120650" algn="l"/>
              </a:tabLst>
              <a:defRPr sz="2000">
                <a:solidFill>
                  <a:schemeClr val="tx1"/>
                </a:solidFill>
                <a:latin typeface="Arial" charset="0"/>
              </a:defRPr>
            </a:lvl5pPr>
            <a:lvl6pPr marL="2514600" indent="-228600" eaLnBrk="0" fontAlgn="base" hangingPunct="0">
              <a:spcBef>
                <a:spcPct val="0"/>
              </a:spcBef>
              <a:spcAft>
                <a:spcPct val="0"/>
              </a:spcAft>
              <a:tabLst>
                <a:tab pos="120650" algn="l"/>
              </a:tabLst>
              <a:defRPr sz="2000">
                <a:solidFill>
                  <a:schemeClr val="tx1"/>
                </a:solidFill>
                <a:latin typeface="Arial" charset="0"/>
              </a:defRPr>
            </a:lvl6pPr>
            <a:lvl7pPr marL="2971800" indent="-228600" eaLnBrk="0" fontAlgn="base" hangingPunct="0">
              <a:spcBef>
                <a:spcPct val="0"/>
              </a:spcBef>
              <a:spcAft>
                <a:spcPct val="0"/>
              </a:spcAft>
              <a:tabLst>
                <a:tab pos="120650" algn="l"/>
              </a:tabLst>
              <a:defRPr sz="2000">
                <a:solidFill>
                  <a:schemeClr val="tx1"/>
                </a:solidFill>
                <a:latin typeface="Arial" charset="0"/>
              </a:defRPr>
            </a:lvl7pPr>
            <a:lvl8pPr marL="3429000" indent="-228600" eaLnBrk="0" fontAlgn="base" hangingPunct="0">
              <a:spcBef>
                <a:spcPct val="0"/>
              </a:spcBef>
              <a:spcAft>
                <a:spcPct val="0"/>
              </a:spcAft>
              <a:tabLst>
                <a:tab pos="120650" algn="l"/>
              </a:tabLst>
              <a:defRPr sz="2000">
                <a:solidFill>
                  <a:schemeClr val="tx1"/>
                </a:solidFill>
                <a:latin typeface="Arial" charset="0"/>
              </a:defRPr>
            </a:lvl8pPr>
            <a:lvl9pPr marL="3886200" indent="-228600" eaLnBrk="0" fontAlgn="base" hangingPunct="0">
              <a:spcBef>
                <a:spcPct val="0"/>
              </a:spcBef>
              <a:spcAft>
                <a:spcPct val="0"/>
              </a:spcAft>
              <a:tabLst>
                <a:tab pos="120650" algn="l"/>
              </a:tabLst>
              <a:defRPr sz="2000">
                <a:solidFill>
                  <a:schemeClr val="tx1"/>
                </a:solidFill>
                <a:latin typeface="Arial" charset="0"/>
              </a:defRPr>
            </a:lvl9pPr>
          </a:lstStyle>
          <a:p>
            <a:pPr eaLnBrk="1" hangingPunct="1">
              <a:spcBef>
                <a:spcPct val="50000"/>
              </a:spcBef>
              <a:buFontTx/>
              <a:buChar char="-"/>
            </a:pPr>
            <a:r>
              <a:rPr lang="de-DE" sz="1800" dirty="0"/>
              <a:t> Wohnsitz am Wahltag seit mindestens 16 Tagen in Nordrhein-	Westfalen,</a:t>
            </a:r>
          </a:p>
        </p:txBody>
      </p:sp>
      <p:sp>
        <p:nvSpPr>
          <p:cNvPr id="22536" name="Text Box 8"/>
          <p:cNvSpPr txBox="1">
            <a:spLocks noChangeArrowheads="1"/>
          </p:cNvSpPr>
          <p:nvPr/>
        </p:nvSpPr>
        <p:spPr bwMode="auto">
          <a:xfrm>
            <a:off x="458788" y="4262438"/>
            <a:ext cx="723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650" algn="l"/>
              </a:tabLst>
              <a:defRPr sz="2000">
                <a:solidFill>
                  <a:schemeClr val="tx1"/>
                </a:solidFill>
                <a:latin typeface="Arial" charset="0"/>
              </a:defRPr>
            </a:lvl1pPr>
            <a:lvl2pPr marL="742950" indent="-285750">
              <a:tabLst>
                <a:tab pos="120650" algn="l"/>
              </a:tabLst>
              <a:defRPr sz="2000">
                <a:solidFill>
                  <a:schemeClr val="tx1"/>
                </a:solidFill>
                <a:latin typeface="Arial" charset="0"/>
              </a:defRPr>
            </a:lvl2pPr>
            <a:lvl3pPr marL="1143000" indent="-228600">
              <a:tabLst>
                <a:tab pos="120650" algn="l"/>
              </a:tabLst>
              <a:defRPr sz="2000">
                <a:solidFill>
                  <a:schemeClr val="tx1"/>
                </a:solidFill>
                <a:latin typeface="Arial" charset="0"/>
              </a:defRPr>
            </a:lvl3pPr>
            <a:lvl4pPr marL="1600200" indent="-228600">
              <a:tabLst>
                <a:tab pos="120650" algn="l"/>
              </a:tabLst>
              <a:defRPr sz="2000">
                <a:solidFill>
                  <a:schemeClr val="tx1"/>
                </a:solidFill>
                <a:latin typeface="Arial" charset="0"/>
              </a:defRPr>
            </a:lvl4pPr>
            <a:lvl5pPr marL="2057400" indent="-228600">
              <a:tabLst>
                <a:tab pos="120650" algn="l"/>
              </a:tabLst>
              <a:defRPr sz="2000">
                <a:solidFill>
                  <a:schemeClr val="tx1"/>
                </a:solidFill>
                <a:latin typeface="Arial" charset="0"/>
              </a:defRPr>
            </a:lvl5pPr>
            <a:lvl6pPr marL="2514600" indent="-228600" eaLnBrk="0" fontAlgn="base" hangingPunct="0">
              <a:spcBef>
                <a:spcPct val="0"/>
              </a:spcBef>
              <a:spcAft>
                <a:spcPct val="0"/>
              </a:spcAft>
              <a:tabLst>
                <a:tab pos="120650" algn="l"/>
              </a:tabLst>
              <a:defRPr sz="2000">
                <a:solidFill>
                  <a:schemeClr val="tx1"/>
                </a:solidFill>
                <a:latin typeface="Arial" charset="0"/>
              </a:defRPr>
            </a:lvl6pPr>
            <a:lvl7pPr marL="2971800" indent="-228600" eaLnBrk="0" fontAlgn="base" hangingPunct="0">
              <a:spcBef>
                <a:spcPct val="0"/>
              </a:spcBef>
              <a:spcAft>
                <a:spcPct val="0"/>
              </a:spcAft>
              <a:tabLst>
                <a:tab pos="120650" algn="l"/>
              </a:tabLst>
              <a:defRPr sz="2000">
                <a:solidFill>
                  <a:schemeClr val="tx1"/>
                </a:solidFill>
                <a:latin typeface="Arial" charset="0"/>
              </a:defRPr>
            </a:lvl7pPr>
            <a:lvl8pPr marL="3429000" indent="-228600" eaLnBrk="0" fontAlgn="base" hangingPunct="0">
              <a:spcBef>
                <a:spcPct val="0"/>
              </a:spcBef>
              <a:spcAft>
                <a:spcPct val="0"/>
              </a:spcAft>
              <a:tabLst>
                <a:tab pos="120650" algn="l"/>
              </a:tabLst>
              <a:defRPr sz="2000">
                <a:solidFill>
                  <a:schemeClr val="tx1"/>
                </a:solidFill>
                <a:latin typeface="Arial" charset="0"/>
              </a:defRPr>
            </a:lvl8pPr>
            <a:lvl9pPr marL="3886200" indent="-228600" eaLnBrk="0" fontAlgn="base" hangingPunct="0">
              <a:spcBef>
                <a:spcPct val="0"/>
              </a:spcBef>
              <a:spcAft>
                <a:spcPct val="0"/>
              </a:spcAft>
              <a:tabLst>
                <a:tab pos="120650" algn="l"/>
              </a:tabLst>
              <a:defRPr sz="2000">
                <a:solidFill>
                  <a:schemeClr val="tx1"/>
                </a:solidFill>
                <a:latin typeface="Arial" charset="0"/>
              </a:defRPr>
            </a:lvl9pPr>
          </a:lstStyle>
          <a:p>
            <a:pPr eaLnBrk="1" hangingPunct="1">
              <a:spcBef>
                <a:spcPct val="50000"/>
              </a:spcBef>
              <a:buFontTx/>
              <a:buChar char="-"/>
            </a:pPr>
            <a:r>
              <a:rPr lang="de-DE" sz="1800" dirty="0"/>
              <a:t> kein Ausschluss vom Wahlrecht durch Richterspruch (§ 2 </a:t>
            </a:r>
            <a:r>
              <a:rPr lang="de-DE" sz="1800" dirty="0" err="1"/>
              <a:t>LWahlG</a:t>
            </a:r>
            <a:r>
              <a:rPr lang="de-DE" sz="1800" dirty="0"/>
              <a:t>). 	Personen mit einem Ausschluss stehen nicht im Wählerverzeichnis.</a:t>
            </a:r>
          </a:p>
        </p:txBody>
      </p:sp>
      <p:sp>
        <p:nvSpPr>
          <p:cNvPr id="22537" name="Text Box 9"/>
          <p:cNvSpPr txBox="1">
            <a:spLocks noChangeArrowheads="1"/>
          </p:cNvSpPr>
          <p:nvPr/>
        </p:nvSpPr>
        <p:spPr bwMode="auto">
          <a:xfrm>
            <a:off x="458788" y="5157192"/>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dirty="0"/>
              <a:t>Eintragungsstichtag  war der 03.04.2022	</a:t>
            </a:r>
          </a:p>
          <a:p>
            <a:pPr eaLnBrk="1" hangingPunct="1">
              <a:spcBef>
                <a:spcPct val="50000"/>
              </a:spcBef>
            </a:pPr>
            <a:r>
              <a:rPr lang="de-DE" sz="1800" b="1" dirty="0"/>
              <a:t>		Spätere Ergänzung </a:t>
            </a:r>
            <a:r>
              <a:rPr lang="de-DE" sz="1800" b="1" dirty="0">
                <a:sym typeface="Wingdings" pitchFamily="2" charset="2"/>
              </a:rPr>
              <a:t> letzte Seite!</a:t>
            </a:r>
            <a:r>
              <a:rPr lang="de-DE" sz="1800" b="1" dirty="0"/>
              <a:t> </a:t>
            </a:r>
          </a:p>
          <a:p>
            <a:pPr eaLnBrk="1" hangingPunct="1">
              <a:spcBef>
                <a:spcPct val="50000"/>
              </a:spcBef>
            </a:pPr>
            <a:r>
              <a:rPr lang="de-DE" sz="1800" b="1" dirty="0"/>
              <a:t>		Achtung!!! Keine </a:t>
            </a:r>
            <a:r>
              <a:rPr lang="de-DE" sz="1800" b="1" dirty="0">
                <a:solidFill>
                  <a:srgbClr val="FF0000"/>
                </a:solidFill>
                <a:highlight>
                  <a:srgbClr val="FFFF00"/>
                </a:highlight>
              </a:rPr>
              <a:t>Veränderung durch Umzug </a:t>
            </a:r>
            <a:r>
              <a:rPr lang="de-DE" sz="1800" b="1" dirty="0"/>
              <a:t>in GM!</a:t>
            </a:r>
            <a:endParaRPr lang="de-DE" sz="1800" dirty="0"/>
          </a:p>
        </p:txBody>
      </p:sp>
      <p:pic>
        <p:nvPicPr>
          <p:cNvPr id="15370" name="Picture 10" descr="Kopie (2) von G04191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055" y="2276872"/>
            <a:ext cx="16224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G04278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56895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AEAC0F56-DA2F-47F0-BD50-E8C21353747D}" type="slidenum">
              <a:rPr lang="de-DE" smtClean="0"/>
              <a:pPr>
                <a:defRPr/>
              </a:pPr>
              <a:t>6</a:t>
            </a:fld>
            <a:endParaRPr lang="de-DE" dirty="0"/>
          </a:p>
        </p:txBody>
      </p:sp>
      <p:sp>
        <p:nvSpPr>
          <p:cNvPr id="19"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21" name="Gruppieren 1">
            <a:extLst>
              <a:ext uri="{FF2B5EF4-FFF2-40B4-BE49-F238E27FC236}">
                <a16:creationId xmlns:a16="http://schemas.microsoft.com/office/drawing/2014/main" id="{47B8061E-4A16-4FD9-80B4-A2AEA24AA532}"/>
              </a:ext>
            </a:extLst>
          </p:cNvPr>
          <p:cNvGrpSpPr>
            <a:grpSpLocks/>
          </p:cNvGrpSpPr>
          <p:nvPr/>
        </p:nvGrpSpPr>
        <p:grpSpPr bwMode="auto">
          <a:xfrm>
            <a:off x="382588" y="197232"/>
            <a:ext cx="8569325" cy="1215643"/>
            <a:chOff x="383179" y="197258"/>
            <a:chExt cx="8568952" cy="1215518"/>
          </a:xfrm>
        </p:grpSpPr>
        <p:sp>
          <p:nvSpPr>
            <p:cNvPr id="22" name="Rectangle 6">
              <a:extLst>
                <a:ext uri="{FF2B5EF4-FFF2-40B4-BE49-F238E27FC236}">
                  <a16:creationId xmlns:a16="http://schemas.microsoft.com/office/drawing/2014/main" id="{194288FA-E95C-4E14-B097-5DD8485D765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3" name="Picture 14">
              <a:extLst>
                <a:ext uri="{FF2B5EF4-FFF2-40B4-BE49-F238E27FC236}">
                  <a16:creationId xmlns:a16="http://schemas.microsoft.com/office/drawing/2014/main" id="{2DF2E0D9-BAAD-429A-B38E-DF235C3DC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12">
              <a:extLst>
                <a:ext uri="{FF2B5EF4-FFF2-40B4-BE49-F238E27FC236}">
                  <a16:creationId xmlns:a16="http://schemas.microsoft.com/office/drawing/2014/main" id="{70BFA9B1-E29C-4767-B4C9-901FAE3E6CA3}"/>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253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253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253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2537"/>
                                        </p:tgtEl>
                                        <p:attrNameLst>
                                          <p:attrName>style.visibility</p:attrName>
                                        </p:attrNameLst>
                                      </p:cBhvr>
                                      <p:to>
                                        <p:strVal val="visible"/>
                                      </p:to>
                                    </p:set>
                                    <p:anim calcmode="lin" valueType="num">
                                      <p:cBhvr additive="base">
                                        <p:cTn id="28" dur="500" fill="hold"/>
                                        <p:tgtEl>
                                          <p:spTgt spid="22537"/>
                                        </p:tgtEl>
                                        <p:attrNameLst>
                                          <p:attrName>ppt_x</p:attrName>
                                        </p:attrNameLst>
                                      </p:cBhvr>
                                      <p:tavLst>
                                        <p:tav tm="0">
                                          <p:val>
                                            <p:strVal val="1+#ppt_w/2"/>
                                          </p:val>
                                        </p:tav>
                                        <p:tav tm="100000">
                                          <p:val>
                                            <p:strVal val="#ppt_x"/>
                                          </p:val>
                                        </p:tav>
                                      </p:tavLst>
                                    </p:anim>
                                    <p:anim calcmode="lin" valueType="num">
                                      <p:cBhvr additive="base">
                                        <p:cTn id="29" dur="500" fill="hold"/>
                                        <p:tgtEl>
                                          <p:spTgt spid="2253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par>
                          <p:cTn id="34" fill="hold" nodeType="afterGroup">
                            <p:stCondLst>
                              <p:cond delay="1000"/>
                            </p:stCondLst>
                            <p:childTnLst>
                              <p:par>
                                <p:cTn id="35" presetID="42" presetClass="entr" presetSubtype="0" fill="hold" nodeType="afterEffect">
                                  <p:stCondLst>
                                    <p:cond delay="500"/>
                                  </p:stCondLst>
                                  <p:childTnLst>
                                    <p:set>
                                      <p:cBhvr>
                                        <p:cTn id="36" dur="1" fill="hold">
                                          <p:stCondLst>
                                            <p:cond delay="0"/>
                                          </p:stCondLst>
                                        </p:cTn>
                                        <p:tgtEl>
                                          <p:spTgt spid="15371"/>
                                        </p:tgtEl>
                                        <p:attrNameLst>
                                          <p:attrName>style.visibility</p:attrName>
                                        </p:attrNameLst>
                                      </p:cBhvr>
                                      <p:to>
                                        <p:strVal val="visible"/>
                                      </p:to>
                                    </p:set>
                                    <p:animEffect transition="in" filter="fade">
                                      <p:cBhvr>
                                        <p:cTn id="37" dur="1000"/>
                                        <p:tgtEl>
                                          <p:spTgt spid="15371"/>
                                        </p:tgtEl>
                                      </p:cBhvr>
                                    </p:animEffect>
                                    <p:anim calcmode="lin" valueType="num">
                                      <p:cBhvr>
                                        <p:cTn id="38" dur="1000" fill="hold"/>
                                        <p:tgtEl>
                                          <p:spTgt spid="15371"/>
                                        </p:tgtEl>
                                        <p:attrNameLst>
                                          <p:attrName>ppt_x</p:attrName>
                                        </p:attrNameLst>
                                      </p:cBhvr>
                                      <p:tavLst>
                                        <p:tav tm="0">
                                          <p:val>
                                            <p:strVal val="#ppt_x"/>
                                          </p:val>
                                        </p:tav>
                                        <p:tav tm="100000">
                                          <p:val>
                                            <p:strVal val="#ppt_x"/>
                                          </p:val>
                                        </p:tav>
                                      </p:tavLst>
                                    </p:anim>
                                    <p:anim calcmode="lin" valueType="num">
                                      <p:cBhvr>
                                        <p:cTn id="39"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utoUpdateAnimBg="0"/>
      <p:bldP spid="22535" grpId="0" autoUpdateAnimBg="0"/>
      <p:bldP spid="22536" grpId="0" autoUpdateAnimBg="0"/>
      <p:bldP spid="22537" grpId="0" autoUpdateAnimBg="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8" name="Text Box 10"/>
          <p:cNvSpPr txBox="1">
            <a:spLocks noChangeArrowheads="1"/>
          </p:cNvSpPr>
          <p:nvPr/>
        </p:nvSpPr>
        <p:spPr bwMode="auto">
          <a:xfrm>
            <a:off x="538163" y="21336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6213" algn="l"/>
              </a:tabLst>
              <a:defRPr sz="2000">
                <a:solidFill>
                  <a:schemeClr val="tx1"/>
                </a:solidFill>
                <a:latin typeface="Arial" charset="0"/>
              </a:defRPr>
            </a:lvl1pPr>
            <a:lvl2pPr marL="742950" indent="-285750">
              <a:tabLst>
                <a:tab pos="176213" algn="l"/>
              </a:tabLst>
              <a:defRPr sz="2000">
                <a:solidFill>
                  <a:schemeClr val="tx1"/>
                </a:solidFill>
                <a:latin typeface="Arial" charset="0"/>
              </a:defRPr>
            </a:lvl2pPr>
            <a:lvl3pPr marL="1143000" indent="-228600">
              <a:tabLst>
                <a:tab pos="176213" algn="l"/>
              </a:tabLst>
              <a:defRPr sz="2000">
                <a:solidFill>
                  <a:schemeClr val="tx1"/>
                </a:solidFill>
                <a:latin typeface="Arial" charset="0"/>
              </a:defRPr>
            </a:lvl3pPr>
            <a:lvl4pPr marL="1600200" indent="-228600">
              <a:tabLst>
                <a:tab pos="176213" algn="l"/>
              </a:tabLst>
              <a:defRPr sz="2000">
                <a:solidFill>
                  <a:schemeClr val="tx1"/>
                </a:solidFill>
                <a:latin typeface="Arial" charset="0"/>
              </a:defRPr>
            </a:lvl4pPr>
            <a:lvl5pPr marL="2057400" indent="-228600">
              <a:tabLst>
                <a:tab pos="176213" algn="l"/>
              </a:tabLst>
              <a:defRPr sz="2000">
                <a:solidFill>
                  <a:schemeClr val="tx1"/>
                </a:solidFill>
                <a:latin typeface="Arial" charset="0"/>
              </a:defRPr>
            </a:lvl5pPr>
            <a:lvl6pPr marL="2514600" indent="-228600" eaLnBrk="0" fontAlgn="base" hangingPunct="0">
              <a:spcBef>
                <a:spcPct val="0"/>
              </a:spcBef>
              <a:spcAft>
                <a:spcPct val="0"/>
              </a:spcAft>
              <a:tabLst>
                <a:tab pos="176213" algn="l"/>
              </a:tabLst>
              <a:defRPr sz="2000">
                <a:solidFill>
                  <a:schemeClr val="tx1"/>
                </a:solidFill>
                <a:latin typeface="Arial" charset="0"/>
              </a:defRPr>
            </a:lvl6pPr>
            <a:lvl7pPr marL="2971800" indent="-228600" eaLnBrk="0" fontAlgn="base" hangingPunct="0">
              <a:spcBef>
                <a:spcPct val="0"/>
              </a:spcBef>
              <a:spcAft>
                <a:spcPct val="0"/>
              </a:spcAft>
              <a:tabLst>
                <a:tab pos="176213" algn="l"/>
              </a:tabLst>
              <a:defRPr sz="2000">
                <a:solidFill>
                  <a:schemeClr val="tx1"/>
                </a:solidFill>
                <a:latin typeface="Arial" charset="0"/>
              </a:defRPr>
            </a:lvl7pPr>
            <a:lvl8pPr marL="3429000" indent="-228600" eaLnBrk="0" fontAlgn="base" hangingPunct="0">
              <a:spcBef>
                <a:spcPct val="0"/>
              </a:spcBef>
              <a:spcAft>
                <a:spcPct val="0"/>
              </a:spcAft>
              <a:tabLst>
                <a:tab pos="176213" algn="l"/>
              </a:tabLst>
              <a:defRPr sz="2000">
                <a:solidFill>
                  <a:schemeClr val="tx1"/>
                </a:solidFill>
                <a:latin typeface="Arial" charset="0"/>
              </a:defRPr>
            </a:lvl8pPr>
            <a:lvl9pPr marL="3886200" indent="-228600" eaLnBrk="0" fontAlgn="base" hangingPunct="0">
              <a:spcBef>
                <a:spcPct val="0"/>
              </a:spcBef>
              <a:spcAft>
                <a:spcPct val="0"/>
              </a:spcAft>
              <a:tabLst>
                <a:tab pos="176213" algn="l"/>
              </a:tabLst>
              <a:defRPr sz="2000">
                <a:solidFill>
                  <a:schemeClr val="tx1"/>
                </a:solidFill>
                <a:latin typeface="Arial" charset="0"/>
              </a:defRPr>
            </a:lvl9pPr>
          </a:lstStyle>
          <a:p>
            <a:pPr algn="just" eaLnBrk="1" hangingPunct="1">
              <a:spcBef>
                <a:spcPct val="50000"/>
              </a:spcBef>
            </a:pPr>
            <a:r>
              <a:rPr lang="de-DE" sz="1600" dirty="0"/>
              <a:t>...	lässt jeden Wähler nur </a:t>
            </a:r>
            <a:r>
              <a:rPr lang="de-DE" sz="1600" u="sng" dirty="0"/>
              <a:t>persönlich und alleine</a:t>
            </a:r>
            <a:r>
              <a:rPr lang="de-DE" sz="1600" dirty="0"/>
              <a:t> in der Wahlkabine wählen. 	</a:t>
            </a:r>
            <a:r>
              <a:rPr lang="de-DE" sz="1600" b="1" dirty="0"/>
              <a:t>Ausnahme: </a:t>
            </a:r>
            <a:r>
              <a:rPr lang="de-DE" sz="1600" dirty="0"/>
              <a:t>Die wahlberechtigte Person ist des Lesens unkundig oder </a:t>
            </a:r>
            <a:r>
              <a:rPr lang="de-DE" sz="1600" b="1" u="sng" dirty="0"/>
              <a:t>körperlich</a:t>
            </a:r>
            <a:r>
              <a:rPr lang="de-DE" sz="1600" dirty="0"/>
              <a:t> 	an der Wahl gehindert </a:t>
            </a:r>
            <a:r>
              <a:rPr lang="de-DE" sz="1600" dirty="0">
                <a:sym typeface="Wingdings" pitchFamily="2" charset="2"/>
              </a:rPr>
              <a:t> Hilfsperson (</a:t>
            </a:r>
            <a:r>
              <a:rPr lang="de-DE" sz="1200" dirty="0">
                <a:sym typeface="Wingdings" pitchFamily="2" charset="2"/>
              </a:rPr>
              <a:t>ab 16 Jahren, auch ein Mitglied des Wahlvorstandes</a:t>
            </a:r>
            <a:r>
              <a:rPr lang="de-DE" sz="1600" dirty="0">
                <a:sym typeface="Wingdings" pitchFamily="2" charset="2"/>
              </a:rPr>
              <a:t>)</a:t>
            </a:r>
            <a:r>
              <a:rPr lang="de-DE" sz="1600" dirty="0"/>
              <a:t>. </a:t>
            </a:r>
          </a:p>
        </p:txBody>
      </p:sp>
      <p:sp>
        <p:nvSpPr>
          <p:cNvPr id="27659" name="AutoShape 11"/>
          <p:cNvSpPr>
            <a:spLocks noChangeArrowheads="1"/>
          </p:cNvSpPr>
          <p:nvPr/>
        </p:nvSpPr>
        <p:spPr bwMode="auto">
          <a:xfrm>
            <a:off x="601663" y="4248150"/>
            <a:ext cx="2895600" cy="1066800"/>
          </a:xfrm>
          <a:prstGeom prst="rightArrowCallout">
            <a:avLst>
              <a:gd name="adj1" fmla="val 25000"/>
              <a:gd name="adj2" fmla="val 25000"/>
              <a:gd name="adj3" fmla="val 45238"/>
              <a:gd name="adj4" fmla="val 77852"/>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sz="2400" b="1" dirty="0">
                <a:solidFill>
                  <a:schemeClr val="bg1"/>
                </a:solidFill>
              </a:rPr>
              <a:t>Nicht zulässig!</a:t>
            </a:r>
          </a:p>
          <a:p>
            <a:pPr algn="ctr" eaLnBrk="1" hangingPunct="1"/>
            <a:r>
              <a:rPr lang="de-DE" sz="2400" b="1" dirty="0">
                <a:solidFill>
                  <a:schemeClr val="bg1"/>
                </a:solidFill>
              </a:rPr>
              <a:t>Tel. 870</a:t>
            </a:r>
          </a:p>
        </p:txBody>
      </p:sp>
      <p:sp>
        <p:nvSpPr>
          <p:cNvPr id="27660" name="Text Box 12"/>
          <p:cNvSpPr txBox="1">
            <a:spLocks noChangeArrowheads="1"/>
          </p:cNvSpPr>
          <p:nvPr/>
        </p:nvSpPr>
        <p:spPr bwMode="auto">
          <a:xfrm>
            <a:off x="3573463" y="3557588"/>
            <a:ext cx="4953000" cy="2446337"/>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i="1" dirty="0">
                <a:latin typeface="Monotype Corsiva" pitchFamily="66" charset="0"/>
              </a:rPr>
              <a:t>                                           </a:t>
            </a:r>
            <a:r>
              <a:rPr lang="de-DE" sz="1800" b="1" i="1" dirty="0">
                <a:latin typeface="Monotype Corsiva" pitchFamily="66" charset="0"/>
              </a:rPr>
              <a:t>Vollmacht</a:t>
            </a:r>
          </a:p>
          <a:p>
            <a:pPr eaLnBrk="1" hangingPunct="1">
              <a:spcBef>
                <a:spcPct val="50000"/>
              </a:spcBef>
            </a:pPr>
            <a:r>
              <a:rPr lang="de-DE" sz="1800" b="1" i="1" dirty="0">
                <a:latin typeface="Monotype Corsiva" pitchFamily="66" charset="0"/>
              </a:rPr>
              <a:t>Hiermit erkläre ich, Erna Meyer, geb. 01.01.1930, dass mein Mann Hermann Meyer, geb. 31.12.1929, für mich wählen soll, da ich plötzlich krank geworden bin und das Bett nicht verlassen kann.</a:t>
            </a:r>
          </a:p>
          <a:p>
            <a:pPr eaLnBrk="1" hangingPunct="1">
              <a:spcBef>
                <a:spcPct val="50000"/>
              </a:spcBef>
            </a:pPr>
            <a:r>
              <a:rPr lang="de-DE" sz="1800" b="1" i="1" dirty="0">
                <a:latin typeface="Monotype Corsiva" pitchFamily="66" charset="0"/>
              </a:rPr>
              <a:t>Gummersbach, 15.05.2022</a:t>
            </a:r>
          </a:p>
          <a:p>
            <a:pPr eaLnBrk="1" hangingPunct="1">
              <a:spcBef>
                <a:spcPct val="50000"/>
              </a:spcBef>
            </a:pPr>
            <a:r>
              <a:rPr lang="de-DE" sz="1800" b="1" i="1" dirty="0">
                <a:latin typeface="Monotype Corsiva" pitchFamily="66" charset="0"/>
              </a:rPr>
              <a:t>Erna Meyer</a:t>
            </a:r>
          </a:p>
        </p:txBody>
      </p:sp>
      <p:sp>
        <p:nvSpPr>
          <p:cNvPr id="14" name="Text Box 1038"/>
          <p:cNvSpPr txBox="1">
            <a:spLocks noChangeArrowheads="1"/>
          </p:cNvSpPr>
          <p:nvPr/>
        </p:nvSpPr>
        <p:spPr bwMode="auto">
          <a:xfrm>
            <a:off x="153988" y="3049588"/>
            <a:ext cx="8077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a:tabLst>
                <a:tab pos="539750" algn="l"/>
              </a:tabLst>
              <a:defRPr sz="2000">
                <a:solidFill>
                  <a:schemeClr val="tx1"/>
                </a:solidFill>
                <a:latin typeface="Arial" charset="0"/>
              </a:defRPr>
            </a:lvl1pPr>
            <a:lvl2pPr marL="742950" indent="-285750">
              <a:tabLst>
                <a:tab pos="539750" algn="l"/>
              </a:tabLst>
              <a:defRPr sz="2000">
                <a:solidFill>
                  <a:schemeClr val="tx1"/>
                </a:solidFill>
                <a:latin typeface="Arial" charset="0"/>
              </a:defRPr>
            </a:lvl2pPr>
            <a:lvl3pPr marL="1143000" indent="-228600">
              <a:tabLst>
                <a:tab pos="539750" algn="l"/>
              </a:tabLst>
              <a:defRPr sz="2000">
                <a:solidFill>
                  <a:schemeClr val="tx1"/>
                </a:solidFill>
                <a:latin typeface="Arial" charset="0"/>
              </a:defRPr>
            </a:lvl3pPr>
            <a:lvl4pPr marL="1600200" indent="-228600">
              <a:tabLst>
                <a:tab pos="539750" algn="l"/>
              </a:tabLst>
              <a:defRPr sz="2000">
                <a:solidFill>
                  <a:schemeClr val="tx1"/>
                </a:solidFill>
                <a:latin typeface="Arial" charset="0"/>
              </a:defRPr>
            </a:lvl4pPr>
            <a:lvl5pPr marL="2057400" indent="-228600">
              <a:tabLst>
                <a:tab pos="539750" algn="l"/>
              </a:tabLst>
              <a:defRPr sz="2000">
                <a:solidFill>
                  <a:schemeClr val="tx1"/>
                </a:solidFill>
                <a:latin typeface="Arial" charset="0"/>
              </a:defRPr>
            </a:lvl5pPr>
            <a:lvl6pPr marL="2514600" indent="-228600" eaLnBrk="0" fontAlgn="base" hangingPunct="0">
              <a:spcBef>
                <a:spcPct val="0"/>
              </a:spcBef>
              <a:spcAft>
                <a:spcPct val="0"/>
              </a:spcAft>
              <a:tabLst>
                <a:tab pos="539750" algn="l"/>
              </a:tabLst>
              <a:defRPr sz="2000">
                <a:solidFill>
                  <a:schemeClr val="tx1"/>
                </a:solidFill>
                <a:latin typeface="Arial" charset="0"/>
              </a:defRPr>
            </a:lvl6pPr>
            <a:lvl7pPr marL="2971800" indent="-228600" eaLnBrk="0" fontAlgn="base" hangingPunct="0">
              <a:spcBef>
                <a:spcPct val="0"/>
              </a:spcBef>
              <a:spcAft>
                <a:spcPct val="0"/>
              </a:spcAft>
              <a:tabLst>
                <a:tab pos="539750" algn="l"/>
              </a:tabLst>
              <a:defRPr sz="2000">
                <a:solidFill>
                  <a:schemeClr val="tx1"/>
                </a:solidFill>
                <a:latin typeface="Arial" charset="0"/>
              </a:defRPr>
            </a:lvl7pPr>
            <a:lvl8pPr marL="3429000" indent="-228600" eaLnBrk="0" fontAlgn="base" hangingPunct="0">
              <a:spcBef>
                <a:spcPct val="0"/>
              </a:spcBef>
              <a:spcAft>
                <a:spcPct val="0"/>
              </a:spcAft>
              <a:tabLst>
                <a:tab pos="539750" algn="l"/>
              </a:tabLst>
              <a:defRPr sz="2000">
                <a:solidFill>
                  <a:schemeClr val="tx1"/>
                </a:solidFill>
                <a:latin typeface="Arial" charset="0"/>
              </a:defRPr>
            </a:lvl8pPr>
            <a:lvl9pPr marL="3886200" indent="-228600" eaLnBrk="0" fontAlgn="base" hangingPunct="0">
              <a:spcBef>
                <a:spcPct val="0"/>
              </a:spcBef>
              <a:spcAft>
                <a:spcPct val="0"/>
              </a:spcAft>
              <a:tabLst>
                <a:tab pos="539750" algn="l"/>
              </a:tabLst>
              <a:defRPr sz="2000">
                <a:solidFill>
                  <a:schemeClr val="tx1"/>
                </a:solidFill>
                <a:latin typeface="Arial" charset="0"/>
              </a:defRPr>
            </a:lvl9pPr>
          </a:lstStyle>
          <a:p>
            <a:pPr algn="just" eaLnBrk="1" hangingPunct="1">
              <a:spcBef>
                <a:spcPct val="50000"/>
              </a:spcBef>
            </a:pPr>
            <a:r>
              <a:rPr lang="de-DE" sz="1600"/>
              <a:t>…Das Wahlrecht kann </a:t>
            </a:r>
            <a:r>
              <a:rPr lang="de-DE" sz="1600" b="1" u="sng"/>
              <a:t>niemals</a:t>
            </a:r>
            <a:r>
              <a:rPr lang="de-DE" sz="1600"/>
              <a:t> auf eine andere Person übertragen werden!</a:t>
            </a:r>
          </a:p>
        </p:txBody>
      </p:sp>
      <p:sp>
        <p:nvSpPr>
          <p:cNvPr id="19464"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CDC9A9E2-AD8F-4577-9847-75425984A4BA}" type="slidenum">
              <a:rPr lang="de-DE" smtClean="0"/>
              <a:pPr>
                <a:defRPr/>
              </a:pPr>
              <a:t>7</a:t>
            </a:fld>
            <a:endParaRPr lang="de-DE"/>
          </a:p>
        </p:txBody>
      </p:sp>
      <p:sp>
        <p:nvSpPr>
          <p:cNvPr id="15"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6" name="Gruppieren 1">
            <a:extLst>
              <a:ext uri="{FF2B5EF4-FFF2-40B4-BE49-F238E27FC236}">
                <a16:creationId xmlns:a16="http://schemas.microsoft.com/office/drawing/2014/main" id="{E8E3793B-76C0-4BC6-8F74-A352A5504186}"/>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F94CBE5C-571B-4B65-958E-4DC308A3DC0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1DBA1998-FCED-4606-9382-61DFD3AADA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E27027B7-F237-4584-9F6C-6EF9E3E16F3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additive="base">
                                        <p:cTn id="7" dur="500" fill="hold"/>
                                        <p:tgtEl>
                                          <p:spTgt spid="27658"/>
                                        </p:tgtEl>
                                        <p:attrNameLst>
                                          <p:attrName>ppt_x</p:attrName>
                                        </p:attrNameLst>
                                      </p:cBhvr>
                                      <p:tavLst>
                                        <p:tav tm="0">
                                          <p:val>
                                            <p:strVal val="0-#ppt_w/2"/>
                                          </p:val>
                                        </p:tav>
                                        <p:tav tm="100000">
                                          <p:val>
                                            <p:strVal val="#ppt_x"/>
                                          </p:val>
                                        </p:tav>
                                      </p:tavLst>
                                    </p:anim>
                                    <p:anim calcmode="lin" valueType="num">
                                      <p:cBhvr additive="base">
                                        <p:cTn id="8" dur="500" fill="hold"/>
                                        <p:tgtEl>
                                          <p:spTgt spid="27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5" presetClass="entr" presetSubtype="0" fill="hold" grpId="0" nodeType="afterEffect">
                                  <p:stCondLst>
                                    <p:cond delay="500"/>
                                  </p:stCondLst>
                                  <p:childTnLst>
                                    <p:set>
                                      <p:cBhvr>
                                        <p:cTn id="17" dur="1" fill="hold">
                                          <p:stCondLst>
                                            <p:cond delay="0"/>
                                          </p:stCondLst>
                                        </p:cTn>
                                        <p:tgtEl>
                                          <p:spTgt spid="27660"/>
                                        </p:tgtEl>
                                        <p:attrNameLst>
                                          <p:attrName>style.visibility</p:attrName>
                                        </p:attrNameLst>
                                      </p:cBhvr>
                                      <p:to>
                                        <p:strVal val="visible"/>
                                      </p:to>
                                    </p:set>
                                    <p:anim calcmode="lin" valueType="num">
                                      <p:cBhvr>
                                        <p:cTn id="18" dur="1000" fill="hold"/>
                                        <p:tgtEl>
                                          <p:spTgt spid="27660"/>
                                        </p:tgtEl>
                                        <p:attrNameLst>
                                          <p:attrName>ppt_w</p:attrName>
                                        </p:attrNameLst>
                                      </p:cBhvr>
                                      <p:tavLst>
                                        <p:tav tm="0">
                                          <p:val>
                                            <p:fltVal val="0"/>
                                          </p:val>
                                        </p:tav>
                                        <p:tav tm="100000">
                                          <p:val>
                                            <p:strVal val="#ppt_w"/>
                                          </p:val>
                                        </p:tav>
                                      </p:tavLst>
                                    </p:anim>
                                    <p:anim calcmode="lin" valueType="num">
                                      <p:cBhvr>
                                        <p:cTn id="19" dur="1000" fill="hold"/>
                                        <p:tgtEl>
                                          <p:spTgt spid="27660"/>
                                        </p:tgtEl>
                                        <p:attrNameLst>
                                          <p:attrName>ppt_h</p:attrName>
                                        </p:attrNameLst>
                                      </p:cBhvr>
                                      <p:tavLst>
                                        <p:tav tm="0">
                                          <p:val>
                                            <p:fltVal val="0"/>
                                          </p:val>
                                        </p:tav>
                                        <p:tav tm="100000">
                                          <p:val>
                                            <p:strVal val="#ppt_h"/>
                                          </p:val>
                                        </p:tav>
                                      </p:tavLst>
                                    </p:anim>
                                    <p:anim calcmode="lin" valueType="num">
                                      <p:cBhvr>
                                        <p:cTn id="20"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000"/>
                            </p:stCondLst>
                            <p:childTnLst>
                              <p:par>
                                <p:cTn id="23" presetID="16" presetClass="entr" presetSubtype="42" fill="hold" grpId="0" nodeType="afterEffect">
                                  <p:stCondLst>
                                    <p:cond delay="500"/>
                                  </p:stCondLst>
                                  <p:childTnLst>
                                    <p:set>
                                      <p:cBhvr>
                                        <p:cTn id="24" dur="1" fill="hold">
                                          <p:stCondLst>
                                            <p:cond delay="0"/>
                                          </p:stCondLst>
                                        </p:cTn>
                                        <p:tgtEl>
                                          <p:spTgt spid="27659"/>
                                        </p:tgtEl>
                                        <p:attrNameLst>
                                          <p:attrName>style.visibility</p:attrName>
                                        </p:attrNameLst>
                                      </p:cBhvr>
                                      <p:to>
                                        <p:strVal val="visible"/>
                                      </p:to>
                                    </p:set>
                                    <p:animEffect transition="in" filter="barn(outHorizontal)">
                                      <p:cBhvr>
                                        <p:cTn id="25" dur="750"/>
                                        <p:tgtEl>
                                          <p:spTgt spid="27659"/>
                                        </p:tgtEl>
                                      </p:cBhvr>
                                    </p:animEffect>
                                  </p:childTnLst>
                                </p:cTn>
                              </p:par>
                            </p:childTnLst>
                          </p:cTn>
                        </p:par>
                        <p:par>
                          <p:cTn id="26" fill="hold" nodeType="afterGroup">
                            <p:stCondLst>
                              <p:cond delay="3250"/>
                            </p:stCondLst>
                            <p:childTnLst>
                              <p:par>
                                <p:cTn id="27" presetID="3"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utoUpdateAnimBg="0"/>
      <p:bldP spid="27659" grpId="0" animBg="1" autoUpdateAnimBg="0"/>
      <p:bldP spid="27660" grpId="0" animBg="1" autoUpdateAnimBg="0"/>
      <p:bldP spid="14" grpId="0" autoUpdateAnimBg="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4">
            <a:extLst>
              <a:ext uri="{FF2B5EF4-FFF2-40B4-BE49-F238E27FC236}">
                <a16:creationId xmlns:a16="http://schemas.microsoft.com/office/drawing/2014/main" id="{905F527D-0842-43AF-8539-1B60BF7CB4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3923" y="197232"/>
            <a:ext cx="1428812" cy="112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Foliennummernplatzhalter 3"/>
          <p:cNvSpPr>
            <a:spLocks noGrp="1"/>
          </p:cNvSpPr>
          <p:nvPr>
            <p:ph type="sldNum" sz="quarter" idx="12"/>
          </p:nvPr>
        </p:nvSpPr>
        <p:spPr>
          <a:noFill/>
        </p:spPr>
        <p:txBody>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fld id="{97D3BB50-94BD-4BE5-A01C-786E56562777}" type="slidenum">
              <a:rPr kumimoji="0" lang="en-US" altLang="de-DE" sz="1400" smtClean="0">
                <a:solidFill>
                  <a:schemeClr val="bg2"/>
                </a:solidFill>
                <a:latin typeface="Arial" pitchFamily="34" charset="0"/>
              </a:rPr>
              <a:pPr eaLnBrk="1" hangingPunct="1">
                <a:spcBef>
                  <a:spcPct val="50000"/>
                </a:spcBef>
                <a:buClrTx/>
                <a:buFontTx/>
                <a:buNone/>
              </a:pPr>
              <a:t>8</a:t>
            </a:fld>
            <a:endParaRPr kumimoji="0" lang="en-US" altLang="de-DE" sz="1400">
              <a:solidFill>
                <a:schemeClr val="bg2"/>
              </a:solidFill>
              <a:latin typeface="Arial" pitchFamily="34" charset="0"/>
            </a:endParaRPr>
          </a:p>
        </p:txBody>
      </p:sp>
      <p:sp>
        <p:nvSpPr>
          <p:cNvPr id="151558" name="Rechteck 6"/>
          <p:cNvSpPr>
            <a:spLocks noChangeArrowheads="1"/>
          </p:cNvSpPr>
          <p:nvPr/>
        </p:nvSpPr>
        <p:spPr bwMode="auto">
          <a:xfrm>
            <a:off x="464794" y="501611"/>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spcBef>
                <a:spcPct val="0"/>
              </a:spcBef>
            </a:pPr>
            <a:r>
              <a:rPr lang="de-DE" altLang="de-DE" sz="3000" b="0" dirty="0">
                <a:latin typeface="Arial" panose="020B0604020202020204" pitchFamily="34" charset="0"/>
              </a:rPr>
              <a:t>Das </a:t>
            </a:r>
            <a:br>
              <a:rPr lang="de-DE" altLang="de-DE" sz="3000" b="0" dirty="0">
                <a:latin typeface="Arial" panose="020B0604020202020204" pitchFamily="34" charset="0"/>
              </a:rPr>
            </a:br>
            <a:r>
              <a:rPr lang="de-DE" altLang="de-DE" sz="3000" b="0" dirty="0">
                <a:latin typeface="Arial" panose="020B0604020202020204" pitchFamily="34" charset="0"/>
              </a:rPr>
              <a:t>Wählerverzeichnis – vor der Wahl…</a:t>
            </a:r>
          </a:p>
        </p:txBody>
      </p:sp>
      <p:cxnSp>
        <p:nvCxnSpPr>
          <p:cNvPr id="19" name="Gerade Verbindung 18"/>
          <p:cNvCxnSpPr/>
          <p:nvPr/>
        </p:nvCxnSpPr>
        <p:spPr bwMode="auto">
          <a:xfrm flipH="1">
            <a:off x="382588" y="1412730"/>
            <a:ext cx="8569325"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uppieren 14">
            <a:extLst>
              <a:ext uri="{FF2B5EF4-FFF2-40B4-BE49-F238E27FC236}">
                <a16:creationId xmlns:a16="http://schemas.microsoft.com/office/drawing/2014/main" id="{CCA00E07-184C-4E4D-8FFC-DCF2BE56B42F}"/>
              </a:ext>
            </a:extLst>
          </p:cNvPr>
          <p:cNvGrpSpPr/>
          <p:nvPr/>
        </p:nvGrpSpPr>
        <p:grpSpPr>
          <a:xfrm>
            <a:off x="683568" y="1813614"/>
            <a:ext cx="8075240" cy="4851023"/>
            <a:chOff x="683568" y="1813614"/>
            <a:chExt cx="8075240" cy="4851023"/>
          </a:xfrm>
        </p:grpSpPr>
        <p:sp>
          <p:nvSpPr>
            <p:cNvPr id="151573" name="Linie 21"/>
            <p:cNvSpPr>
              <a:spLocks noChangeShapeType="1"/>
            </p:cNvSpPr>
            <p:nvPr/>
          </p:nvSpPr>
          <p:spPr bwMode="auto">
            <a:xfrm>
              <a:off x="8377808"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5" name="Gruppieren 4"/>
            <p:cNvGrpSpPr/>
            <p:nvPr/>
          </p:nvGrpSpPr>
          <p:grpSpPr>
            <a:xfrm>
              <a:off x="683568" y="1813614"/>
              <a:ext cx="8075240" cy="4851023"/>
              <a:chOff x="611560" y="1813614"/>
              <a:chExt cx="8075240" cy="4851023"/>
            </a:xfrm>
          </p:grpSpPr>
          <p:grpSp>
            <p:nvGrpSpPr>
              <p:cNvPr id="4" name="Gruppieren 3"/>
              <p:cNvGrpSpPr/>
              <p:nvPr/>
            </p:nvGrpSpPr>
            <p:grpSpPr>
              <a:xfrm>
                <a:off x="611560" y="1813614"/>
                <a:ext cx="8075240" cy="4851023"/>
                <a:chOff x="611560" y="1813614"/>
                <a:chExt cx="8075240" cy="4851023"/>
              </a:xfrm>
            </p:grpSpPr>
            <p:pic>
              <p:nvPicPr>
                <p:cNvPr id="2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60" y="1938967"/>
                  <a:ext cx="8075240" cy="472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3" y="1813614"/>
                  <a:ext cx="1978683" cy="991979"/>
                </a:xfrm>
                <a:prstGeom prst="rect">
                  <a:avLst/>
                </a:prstGeom>
              </p:spPr>
            </p:pic>
          </p:grpSp>
          <p:sp>
            <p:nvSpPr>
              <p:cNvPr id="32" name="Textfeld 31"/>
              <p:cNvSpPr txBox="1"/>
              <p:nvPr/>
            </p:nvSpPr>
            <p:spPr>
              <a:xfrm>
                <a:off x="7061373" y="4817165"/>
                <a:ext cx="941531" cy="318924"/>
              </a:xfrm>
              <a:prstGeom prst="rect">
                <a:avLst/>
              </a:prstGeom>
              <a:noFill/>
            </p:spPr>
            <p:txBody>
              <a:bodyPr wrap="none" lIns="36000" tIns="36000" rIns="36000" bIns="36000" rtlCol="0">
                <a:spAutoFit/>
              </a:bodyPr>
              <a:lstStyle/>
              <a:p>
                <a:r>
                  <a:rPr lang="de-DE" sz="800" dirty="0">
                    <a:latin typeface="Arial" pitchFamily="34" charset="0"/>
                  </a:rPr>
                  <a:t>Streichung </a:t>
                </a:r>
                <a:r>
                  <a:rPr lang="de-DE" sz="800" dirty="0" err="1">
                    <a:latin typeface="Arial" pitchFamily="34" charset="0"/>
                  </a:rPr>
                  <a:t>vAw</a:t>
                </a:r>
                <a:r>
                  <a:rPr lang="de-DE" sz="800" dirty="0">
                    <a:latin typeface="Arial" pitchFamily="34" charset="0"/>
                  </a:rPr>
                  <a:t/>
                </a:r>
                <a:br>
                  <a:rPr lang="de-DE" sz="800" dirty="0">
                    <a:latin typeface="Arial" pitchFamily="34" charset="0"/>
                  </a:rPr>
                </a:br>
                <a:r>
                  <a:rPr lang="de-DE" sz="800" dirty="0">
                    <a:latin typeface="Arial" pitchFamily="34" charset="0"/>
                  </a:rPr>
                  <a:t>22.04.2022 Samsa</a:t>
                </a:r>
              </a:p>
            </p:txBody>
          </p:sp>
          <p:sp>
            <p:nvSpPr>
              <p:cNvPr id="33" name="Textfeld 32"/>
              <p:cNvSpPr txBox="1"/>
              <p:nvPr/>
            </p:nvSpPr>
            <p:spPr>
              <a:xfrm>
                <a:off x="7061372" y="5196351"/>
                <a:ext cx="810084" cy="318924"/>
              </a:xfrm>
              <a:prstGeom prst="rect">
                <a:avLst/>
              </a:prstGeom>
              <a:noFill/>
            </p:spPr>
            <p:txBody>
              <a:bodyPr wrap="none" lIns="36000" tIns="36000" rIns="36000" bIns="36000" rtlCol="0">
                <a:spAutoFit/>
              </a:bodyPr>
              <a:lstStyle/>
              <a:p>
                <a:r>
                  <a:rPr lang="de-DE" sz="800" dirty="0">
                    <a:latin typeface="Arial" pitchFamily="34" charset="0"/>
                  </a:rPr>
                  <a:t>Wahlschein</a:t>
                </a:r>
                <a:br>
                  <a:rPr lang="de-DE" sz="800" dirty="0">
                    <a:latin typeface="Arial" pitchFamily="34" charset="0"/>
                  </a:rPr>
                </a:br>
                <a:r>
                  <a:rPr lang="de-DE" sz="800" dirty="0">
                    <a:latin typeface="Arial" pitchFamily="34" charset="0"/>
                  </a:rPr>
                  <a:t>02.05.2022 Barf</a:t>
                </a:r>
              </a:p>
            </p:txBody>
          </p:sp>
          <p:sp>
            <p:nvSpPr>
              <p:cNvPr id="34" name="Textfeld 33"/>
              <p:cNvSpPr txBox="1"/>
              <p:nvPr/>
            </p:nvSpPr>
            <p:spPr>
              <a:xfrm>
                <a:off x="6131935" y="4837440"/>
                <a:ext cx="857927" cy="253916"/>
              </a:xfrm>
              <a:prstGeom prst="rect">
                <a:avLst/>
              </a:prstGeom>
              <a:noFill/>
            </p:spPr>
            <p:txBody>
              <a:bodyPr wrap="none" rtlCol="0">
                <a:spAutoFit/>
              </a:bodyPr>
              <a:lstStyle/>
              <a:p>
                <a:r>
                  <a:rPr lang="de-DE" sz="1050" dirty="0">
                    <a:latin typeface="Arial" pitchFamily="34" charset="0"/>
                  </a:rPr>
                  <a:t>gestrichen</a:t>
                </a:r>
              </a:p>
            </p:txBody>
          </p:sp>
          <p:sp>
            <p:nvSpPr>
              <p:cNvPr id="35" name="Textfeld 34"/>
              <p:cNvSpPr txBox="1"/>
              <p:nvPr/>
            </p:nvSpPr>
            <p:spPr>
              <a:xfrm>
                <a:off x="6386012" y="5202011"/>
                <a:ext cx="311304" cy="253916"/>
              </a:xfrm>
              <a:prstGeom prst="rect">
                <a:avLst/>
              </a:prstGeom>
              <a:noFill/>
            </p:spPr>
            <p:txBody>
              <a:bodyPr wrap="none" rtlCol="0">
                <a:spAutoFit/>
              </a:bodyPr>
              <a:lstStyle/>
              <a:p>
                <a:r>
                  <a:rPr lang="de-DE" sz="1050" dirty="0">
                    <a:latin typeface="Arial" pitchFamily="34" charset="0"/>
                  </a:rPr>
                  <a:t>W</a:t>
                </a:r>
              </a:p>
            </p:txBody>
          </p:sp>
        </p:grpSp>
        <p:pic>
          <p:nvPicPr>
            <p:cNvPr id="24" name="Grafik 23"/>
            <p:cNvPicPr>
              <a:picLocks noChangeAspect="1"/>
            </p:cNvPicPr>
            <p:nvPr/>
          </p:nvPicPr>
          <p:blipFill>
            <a:blip r:embed="rId6"/>
            <a:stretch>
              <a:fillRect/>
            </a:stretch>
          </p:blipFill>
          <p:spPr>
            <a:xfrm>
              <a:off x="852704" y="2313299"/>
              <a:ext cx="7834553" cy="586111"/>
            </a:xfrm>
            <a:prstGeom prst="rect">
              <a:avLst/>
            </a:prstGeom>
          </p:spPr>
        </p:pic>
        <p:pic>
          <p:nvPicPr>
            <p:cNvPr id="18" name="Grafik 17"/>
            <p:cNvPicPr>
              <a:picLocks noChangeAspect="1"/>
            </p:cNvPicPr>
            <p:nvPr/>
          </p:nvPicPr>
          <p:blipFill>
            <a:blip r:embed="rId7"/>
            <a:stretch>
              <a:fillRect/>
            </a:stretch>
          </p:blipFill>
          <p:spPr>
            <a:xfrm>
              <a:off x="845380" y="2410568"/>
              <a:ext cx="4219793" cy="495699"/>
            </a:xfrm>
            <a:prstGeom prst="rect">
              <a:avLst/>
            </a:prstGeom>
          </p:spPr>
        </p:pic>
        <p:pic>
          <p:nvPicPr>
            <p:cNvPr id="20" name="Grafik 19"/>
            <p:cNvPicPr>
              <a:picLocks noChangeAspect="1"/>
            </p:cNvPicPr>
            <p:nvPr/>
          </p:nvPicPr>
          <p:blipFill>
            <a:blip r:embed="rId8"/>
            <a:stretch>
              <a:fillRect/>
            </a:stretch>
          </p:blipFill>
          <p:spPr>
            <a:xfrm>
              <a:off x="5469138" y="2410569"/>
              <a:ext cx="615030" cy="484928"/>
            </a:xfrm>
            <a:prstGeom prst="rect">
              <a:avLst/>
            </a:prstGeom>
          </p:spPr>
        </p:pic>
        <p:pic>
          <p:nvPicPr>
            <p:cNvPr id="22" name="Grafik 21"/>
            <p:cNvPicPr>
              <a:picLocks noChangeAspect="1"/>
            </p:cNvPicPr>
            <p:nvPr/>
          </p:nvPicPr>
          <p:blipFill>
            <a:blip r:embed="rId9"/>
            <a:stretch>
              <a:fillRect/>
            </a:stretch>
          </p:blipFill>
          <p:spPr>
            <a:xfrm>
              <a:off x="7028511" y="2396991"/>
              <a:ext cx="1046401" cy="498286"/>
            </a:xfrm>
            <a:prstGeom prst="rect">
              <a:avLst/>
            </a:prstGeom>
          </p:spPr>
        </p:pic>
        <p:pic>
          <p:nvPicPr>
            <p:cNvPr id="23" name="Grafik 22"/>
            <p:cNvPicPr>
              <a:picLocks noChangeAspect="1"/>
            </p:cNvPicPr>
            <p:nvPr/>
          </p:nvPicPr>
          <p:blipFill>
            <a:blip r:embed="rId10"/>
            <a:stretch>
              <a:fillRect/>
            </a:stretch>
          </p:blipFill>
          <p:spPr>
            <a:xfrm>
              <a:off x="8261378" y="2410568"/>
              <a:ext cx="238460" cy="488843"/>
            </a:xfrm>
            <a:prstGeom prst="rect">
              <a:avLst/>
            </a:prstGeom>
          </p:spPr>
        </p:pic>
        <p:pic>
          <p:nvPicPr>
            <p:cNvPr id="25" name="Grafik 24"/>
            <p:cNvPicPr>
              <a:picLocks noChangeAspect="1"/>
            </p:cNvPicPr>
            <p:nvPr/>
          </p:nvPicPr>
          <p:blipFill>
            <a:blip r:embed="rId11"/>
            <a:stretch>
              <a:fillRect/>
            </a:stretch>
          </p:blipFill>
          <p:spPr>
            <a:xfrm>
              <a:off x="4943257" y="2118153"/>
              <a:ext cx="3744000" cy="180876"/>
            </a:xfrm>
            <a:prstGeom prst="rect">
              <a:avLst/>
            </a:prstGeom>
          </p:spPr>
        </p:pic>
        <p:sp>
          <p:nvSpPr>
            <p:cNvPr id="8" name="AutoShape 3">
              <a:extLst>
                <a:ext uri="{FF2B5EF4-FFF2-40B4-BE49-F238E27FC236}">
                  <a16:creationId xmlns:a16="http://schemas.microsoft.com/office/drawing/2014/main" id="{38559977-224D-4C06-BE86-77F0489E7D62}"/>
                </a:ext>
              </a:extLst>
            </p:cNvPr>
            <p:cNvSpPr>
              <a:spLocks noChangeAspect="1" noChangeArrowheads="1" noTextEdit="1"/>
            </p:cNvSpPr>
            <p:nvPr/>
          </p:nvSpPr>
          <p:spPr bwMode="auto">
            <a:xfrm>
              <a:off x="6261100" y="2393950"/>
              <a:ext cx="500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2" name="Grafik 11">
              <a:extLst>
                <a:ext uri="{FF2B5EF4-FFF2-40B4-BE49-F238E27FC236}">
                  <a16:creationId xmlns:a16="http://schemas.microsoft.com/office/drawing/2014/main" id="{F5416A95-98EF-4694-8327-E6AB13F0D2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28107" y="2410991"/>
              <a:ext cx="281964" cy="205758"/>
            </a:xfrm>
            <a:prstGeom prst="rect">
              <a:avLst/>
            </a:prstGeom>
          </p:spPr>
        </p:pic>
        <p:pic>
          <p:nvPicPr>
            <p:cNvPr id="14" name="Grafik 13">
              <a:extLst>
                <a:ext uri="{FF2B5EF4-FFF2-40B4-BE49-F238E27FC236}">
                  <a16:creationId xmlns:a16="http://schemas.microsoft.com/office/drawing/2014/main" id="{A1A4D7ED-100B-4C40-AB9D-E7FA8381E2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7288" y="1822687"/>
              <a:ext cx="7829168" cy="526194"/>
            </a:xfrm>
            <a:prstGeom prst="rect">
              <a:avLst/>
            </a:prstGeom>
          </p:spPr>
        </p:pic>
      </p:grpSp>
      <p:sp>
        <p:nvSpPr>
          <p:cNvPr id="6" name="Fußzeilenplatzhalter 5"/>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Tree>
    <p:extLst>
      <p:ext uri="{BB962C8B-B14F-4D97-AF65-F5344CB8AC3E}">
        <p14:creationId xmlns:p14="http://schemas.microsoft.com/office/powerpoint/2010/main" val="826223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p:cTn id="7" dur="500" fill="hold"/>
                                        <p:tgtEl>
                                          <p:spTgt spid="151558"/>
                                        </p:tgtEl>
                                        <p:attrNameLst>
                                          <p:attrName>ppt_w</p:attrName>
                                        </p:attrNameLst>
                                      </p:cBhvr>
                                      <p:tavLst>
                                        <p:tav tm="0">
                                          <p:val>
                                            <p:fltVal val="0"/>
                                          </p:val>
                                        </p:tav>
                                        <p:tav tm="100000">
                                          <p:val>
                                            <p:strVal val="#ppt_w"/>
                                          </p:val>
                                        </p:tav>
                                      </p:tavLst>
                                    </p:anim>
                                    <p:anim calcmode="lin" valueType="num">
                                      <p:cBhvr>
                                        <p:cTn id="8" dur="500" fill="hold"/>
                                        <p:tgtEl>
                                          <p:spTgt spid="151558"/>
                                        </p:tgtEl>
                                        <p:attrNameLst>
                                          <p:attrName>ppt_h</p:attrName>
                                        </p:attrNameLst>
                                      </p:cBhvr>
                                      <p:tavLst>
                                        <p:tav tm="0">
                                          <p:val>
                                            <p:fltVal val="0"/>
                                          </p:val>
                                        </p:tav>
                                        <p:tav tm="100000">
                                          <p:val>
                                            <p:strVal val="#ppt_h"/>
                                          </p:val>
                                        </p:tav>
                                      </p:tavLst>
                                    </p:anim>
                                    <p:animEffect transition="in" filter="fade">
                                      <p:cBhvr>
                                        <p:cTn id="9"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uppieren 77">
            <a:extLst>
              <a:ext uri="{FF2B5EF4-FFF2-40B4-BE49-F238E27FC236}">
                <a16:creationId xmlns:a16="http://schemas.microsoft.com/office/drawing/2014/main" id="{9A0325DC-5DF5-46DF-8D60-CDC2AB3CC29F}"/>
              </a:ext>
            </a:extLst>
          </p:cNvPr>
          <p:cNvGrpSpPr/>
          <p:nvPr/>
        </p:nvGrpSpPr>
        <p:grpSpPr>
          <a:xfrm>
            <a:off x="683568" y="1813614"/>
            <a:ext cx="8075240" cy="4851023"/>
            <a:chOff x="683568" y="1813614"/>
            <a:chExt cx="8075240" cy="4851023"/>
          </a:xfrm>
        </p:grpSpPr>
        <p:sp>
          <p:nvSpPr>
            <p:cNvPr id="79" name="Linie 21">
              <a:extLst>
                <a:ext uri="{FF2B5EF4-FFF2-40B4-BE49-F238E27FC236}">
                  <a16:creationId xmlns:a16="http://schemas.microsoft.com/office/drawing/2014/main" id="{0E1A4121-BDEB-4E3C-BA51-82D17A11775B}"/>
                </a:ext>
              </a:extLst>
            </p:cNvPr>
            <p:cNvSpPr>
              <a:spLocks noChangeShapeType="1"/>
            </p:cNvSpPr>
            <p:nvPr/>
          </p:nvSpPr>
          <p:spPr bwMode="auto">
            <a:xfrm>
              <a:off x="8377808"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80" name="Gruppieren 79">
              <a:extLst>
                <a:ext uri="{FF2B5EF4-FFF2-40B4-BE49-F238E27FC236}">
                  <a16:creationId xmlns:a16="http://schemas.microsoft.com/office/drawing/2014/main" id="{18EA05BA-C546-439D-94C1-E19D8266C821}"/>
                </a:ext>
              </a:extLst>
            </p:cNvPr>
            <p:cNvGrpSpPr/>
            <p:nvPr/>
          </p:nvGrpSpPr>
          <p:grpSpPr>
            <a:xfrm>
              <a:off x="683568" y="1813614"/>
              <a:ext cx="8075240" cy="4851023"/>
              <a:chOff x="611560" y="1813614"/>
              <a:chExt cx="8075240" cy="4851023"/>
            </a:xfrm>
          </p:grpSpPr>
          <p:grpSp>
            <p:nvGrpSpPr>
              <p:cNvPr id="90" name="Gruppieren 89">
                <a:extLst>
                  <a:ext uri="{FF2B5EF4-FFF2-40B4-BE49-F238E27FC236}">
                    <a16:creationId xmlns:a16="http://schemas.microsoft.com/office/drawing/2014/main" id="{7C069089-6259-4EEE-9696-7FB6B7FC87DB}"/>
                  </a:ext>
                </a:extLst>
              </p:cNvPr>
              <p:cNvGrpSpPr/>
              <p:nvPr/>
            </p:nvGrpSpPr>
            <p:grpSpPr>
              <a:xfrm>
                <a:off x="611560" y="1813614"/>
                <a:ext cx="8075240" cy="4851023"/>
                <a:chOff x="611560" y="1813614"/>
                <a:chExt cx="8075240" cy="4851023"/>
              </a:xfrm>
            </p:grpSpPr>
            <p:pic>
              <p:nvPicPr>
                <p:cNvPr id="95" name="Picture 2">
                  <a:extLst>
                    <a:ext uri="{FF2B5EF4-FFF2-40B4-BE49-F238E27FC236}">
                      <a16:creationId xmlns:a16="http://schemas.microsoft.com/office/drawing/2014/main" id="{EFBBD5BF-8040-4C9C-83A3-94F0643E851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938967"/>
                  <a:ext cx="8075240" cy="472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Grafik 95" descr="Bildschirmausschnitt">
                  <a:extLst>
                    <a:ext uri="{FF2B5EF4-FFF2-40B4-BE49-F238E27FC236}">
                      <a16:creationId xmlns:a16="http://schemas.microsoft.com/office/drawing/2014/main" id="{1FADD6B6-0595-4021-9ECC-0EE70E1C5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3" y="1813614"/>
                  <a:ext cx="1978683" cy="991979"/>
                </a:xfrm>
                <a:prstGeom prst="rect">
                  <a:avLst/>
                </a:prstGeom>
              </p:spPr>
            </p:pic>
          </p:grpSp>
          <p:sp>
            <p:nvSpPr>
              <p:cNvPr id="91" name="Textfeld 90">
                <a:extLst>
                  <a:ext uri="{FF2B5EF4-FFF2-40B4-BE49-F238E27FC236}">
                    <a16:creationId xmlns:a16="http://schemas.microsoft.com/office/drawing/2014/main" id="{AC73B207-A373-48CE-9F2E-F823825E1E61}"/>
                  </a:ext>
                </a:extLst>
              </p:cNvPr>
              <p:cNvSpPr txBox="1"/>
              <p:nvPr/>
            </p:nvSpPr>
            <p:spPr>
              <a:xfrm>
                <a:off x="7061373" y="4817165"/>
                <a:ext cx="941531" cy="318924"/>
              </a:xfrm>
              <a:prstGeom prst="rect">
                <a:avLst/>
              </a:prstGeom>
              <a:noFill/>
            </p:spPr>
            <p:txBody>
              <a:bodyPr wrap="none" lIns="36000" tIns="36000" rIns="36000" bIns="36000" rtlCol="0">
                <a:spAutoFit/>
              </a:bodyPr>
              <a:lstStyle/>
              <a:p>
                <a:r>
                  <a:rPr lang="de-DE" sz="800" dirty="0">
                    <a:latin typeface="Arial" pitchFamily="34" charset="0"/>
                  </a:rPr>
                  <a:t>Streichung </a:t>
                </a:r>
                <a:r>
                  <a:rPr lang="de-DE" sz="800" dirty="0" err="1">
                    <a:latin typeface="Arial" pitchFamily="34" charset="0"/>
                  </a:rPr>
                  <a:t>vAw</a:t>
                </a:r>
                <a:r>
                  <a:rPr lang="de-DE" sz="800" dirty="0">
                    <a:latin typeface="Arial" pitchFamily="34" charset="0"/>
                  </a:rPr>
                  <a:t/>
                </a:r>
                <a:br>
                  <a:rPr lang="de-DE" sz="800" dirty="0">
                    <a:latin typeface="Arial" pitchFamily="34" charset="0"/>
                  </a:rPr>
                </a:br>
                <a:r>
                  <a:rPr lang="de-DE" sz="800" dirty="0">
                    <a:latin typeface="Arial" pitchFamily="34" charset="0"/>
                  </a:rPr>
                  <a:t>22.04.2022 Samsa</a:t>
                </a:r>
              </a:p>
            </p:txBody>
          </p:sp>
          <p:sp>
            <p:nvSpPr>
              <p:cNvPr id="92" name="Textfeld 91">
                <a:extLst>
                  <a:ext uri="{FF2B5EF4-FFF2-40B4-BE49-F238E27FC236}">
                    <a16:creationId xmlns:a16="http://schemas.microsoft.com/office/drawing/2014/main" id="{39118AD0-2824-438A-B3E1-1DB5B04A83CC}"/>
                  </a:ext>
                </a:extLst>
              </p:cNvPr>
              <p:cNvSpPr txBox="1"/>
              <p:nvPr/>
            </p:nvSpPr>
            <p:spPr>
              <a:xfrm>
                <a:off x="7061372" y="5196351"/>
                <a:ext cx="810084" cy="318924"/>
              </a:xfrm>
              <a:prstGeom prst="rect">
                <a:avLst/>
              </a:prstGeom>
              <a:noFill/>
            </p:spPr>
            <p:txBody>
              <a:bodyPr wrap="none" lIns="36000" tIns="36000" rIns="36000" bIns="36000" rtlCol="0">
                <a:spAutoFit/>
              </a:bodyPr>
              <a:lstStyle/>
              <a:p>
                <a:r>
                  <a:rPr lang="de-DE" sz="800" dirty="0">
                    <a:latin typeface="Arial" pitchFamily="34" charset="0"/>
                  </a:rPr>
                  <a:t>Wahlschein</a:t>
                </a:r>
                <a:br>
                  <a:rPr lang="de-DE" sz="800" dirty="0">
                    <a:latin typeface="Arial" pitchFamily="34" charset="0"/>
                  </a:rPr>
                </a:br>
                <a:r>
                  <a:rPr lang="de-DE" sz="800" dirty="0">
                    <a:latin typeface="Arial" pitchFamily="34" charset="0"/>
                  </a:rPr>
                  <a:t>02.05.2022 Barf</a:t>
                </a:r>
              </a:p>
            </p:txBody>
          </p:sp>
          <p:sp>
            <p:nvSpPr>
              <p:cNvPr id="93" name="Textfeld 92">
                <a:extLst>
                  <a:ext uri="{FF2B5EF4-FFF2-40B4-BE49-F238E27FC236}">
                    <a16:creationId xmlns:a16="http://schemas.microsoft.com/office/drawing/2014/main" id="{9BE1805A-4BDB-420E-88E0-D6C6A33852B8}"/>
                  </a:ext>
                </a:extLst>
              </p:cNvPr>
              <p:cNvSpPr txBox="1"/>
              <p:nvPr/>
            </p:nvSpPr>
            <p:spPr>
              <a:xfrm>
                <a:off x="6131935" y="4837440"/>
                <a:ext cx="857927" cy="253916"/>
              </a:xfrm>
              <a:prstGeom prst="rect">
                <a:avLst/>
              </a:prstGeom>
              <a:noFill/>
            </p:spPr>
            <p:txBody>
              <a:bodyPr wrap="none" rtlCol="0">
                <a:spAutoFit/>
              </a:bodyPr>
              <a:lstStyle/>
              <a:p>
                <a:r>
                  <a:rPr lang="de-DE" sz="1050" dirty="0">
                    <a:latin typeface="Arial" pitchFamily="34" charset="0"/>
                  </a:rPr>
                  <a:t>gestrichen</a:t>
                </a:r>
              </a:p>
            </p:txBody>
          </p:sp>
          <p:sp>
            <p:nvSpPr>
              <p:cNvPr id="94" name="Textfeld 93">
                <a:extLst>
                  <a:ext uri="{FF2B5EF4-FFF2-40B4-BE49-F238E27FC236}">
                    <a16:creationId xmlns:a16="http://schemas.microsoft.com/office/drawing/2014/main" id="{9BDD7112-8C87-4524-8E25-19D53B364367}"/>
                  </a:ext>
                </a:extLst>
              </p:cNvPr>
              <p:cNvSpPr txBox="1"/>
              <p:nvPr/>
            </p:nvSpPr>
            <p:spPr>
              <a:xfrm>
                <a:off x="6386012" y="5202011"/>
                <a:ext cx="311304" cy="253916"/>
              </a:xfrm>
              <a:prstGeom prst="rect">
                <a:avLst/>
              </a:prstGeom>
              <a:noFill/>
            </p:spPr>
            <p:txBody>
              <a:bodyPr wrap="none" rtlCol="0">
                <a:spAutoFit/>
              </a:bodyPr>
              <a:lstStyle/>
              <a:p>
                <a:r>
                  <a:rPr lang="de-DE" sz="1050" dirty="0">
                    <a:latin typeface="Arial" pitchFamily="34" charset="0"/>
                  </a:rPr>
                  <a:t>W</a:t>
                </a:r>
              </a:p>
            </p:txBody>
          </p:sp>
        </p:grpSp>
        <p:pic>
          <p:nvPicPr>
            <p:cNvPr id="81" name="Grafik 80">
              <a:extLst>
                <a:ext uri="{FF2B5EF4-FFF2-40B4-BE49-F238E27FC236}">
                  <a16:creationId xmlns:a16="http://schemas.microsoft.com/office/drawing/2014/main" id="{9161D8EA-5F3D-4D91-A8F0-108E778A043B}"/>
                </a:ext>
              </a:extLst>
            </p:cNvPr>
            <p:cNvPicPr>
              <a:picLocks noChangeAspect="1"/>
            </p:cNvPicPr>
            <p:nvPr/>
          </p:nvPicPr>
          <p:blipFill>
            <a:blip r:embed="rId5"/>
            <a:stretch>
              <a:fillRect/>
            </a:stretch>
          </p:blipFill>
          <p:spPr>
            <a:xfrm>
              <a:off x="852704" y="2313299"/>
              <a:ext cx="7834553" cy="586111"/>
            </a:xfrm>
            <a:prstGeom prst="rect">
              <a:avLst/>
            </a:prstGeom>
          </p:spPr>
        </p:pic>
        <p:pic>
          <p:nvPicPr>
            <p:cNvPr id="82" name="Grafik 81">
              <a:extLst>
                <a:ext uri="{FF2B5EF4-FFF2-40B4-BE49-F238E27FC236}">
                  <a16:creationId xmlns:a16="http://schemas.microsoft.com/office/drawing/2014/main" id="{7E83C864-520B-473D-8822-A21FA6A0D392}"/>
                </a:ext>
              </a:extLst>
            </p:cNvPr>
            <p:cNvPicPr>
              <a:picLocks noChangeAspect="1"/>
            </p:cNvPicPr>
            <p:nvPr/>
          </p:nvPicPr>
          <p:blipFill>
            <a:blip r:embed="rId6"/>
            <a:stretch>
              <a:fillRect/>
            </a:stretch>
          </p:blipFill>
          <p:spPr>
            <a:xfrm>
              <a:off x="845380" y="2410568"/>
              <a:ext cx="4219793" cy="495699"/>
            </a:xfrm>
            <a:prstGeom prst="rect">
              <a:avLst/>
            </a:prstGeom>
          </p:spPr>
        </p:pic>
        <p:pic>
          <p:nvPicPr>
            <p:cNvPr id="83" name="Grafik 82">
              <a:extLst>
                <a:ext uri="{FF2B5EF4-FFF2-40B4-BE49-F238E27FC236}">
                  <a16:creationId xmlns:a16="http://schemas.microsoft.com/office/drawing/2014/main" id="{9ACB12F3-071A-487F-9C14-DE72C9B42DB6}"/>
                </a:ext>
              </a:extLst>
            </p:cNvPr>
            <p:cNvPicPr>
              <a:picLocks noChangeAspect="1"/>
            </p:cNvPicPr>
            <p:nvPr/>
          </p:nvPicPr>
          <p:blipFill>
            <a:blip r:embed="rId7"/>
            <a:stretch>
              <a:fillRect/>
            </a:stretch>
          </p:blipFill>
          <p:spPr>
            <a:xfrm>
              <a:off x="5469138" y="2410569"/>
              <a:ext cx="615030" cy="484928"/>
            </a:xfrm>
            <a:prstGeom prst="rect">
              <a:avLst/>
            </a:prstGeom>
          </p:spPr>
        </p:pic>
        <p:pic>
          <p:nvPicPr>
            <p:cNvPr id="84" name="Grafik 83">
              <a:extLst>
                <a:ext uri="{FF2B5EF4-FFF2-40B4-BE49-F238E27FC236}">
                  <a16:creationId xmlns:a16="http://schemas.microsoft.com/office/drawing/2014/main" id="{421E7B6F-36AB-442A-9D4C-BBA65CC93CC9}"/>
                </a:ext>
              </a:extLst>
            </p:cNvPr>
            <p:cNvPicPr>
              <a:picLocks noChangeAspect="1"/>
            </p:cNvPicPr>
            <p:nvPr/>
          </p:nvPicPr>
          <p:blipFill>
            <a:blip r:embed="rId8"/>
            <a:stretch>
              <a:fillRect/>
            </a:stretch>
          </p:blipFill>
          <p:spPr>
            <a:xfrm>
              <a:off x="7028511" y="2396991"/>
              <a:ext cx="1046401" cy="498286"/>
            </a:xfrm>
            <a:prstGeom prst="rect">
              <a:avLst/>
            </a:prstGeom>
          </p:spPr>
        </p:pic>
        <p:pic>
          <p:nvPicPr>
            <p:cNvPr id="85" name="Grafik 84">
              <a:extLst>
                <a:ext uri="{FF2B5EF4-FFF2-40B4-BE49-F238E27FC236}">
                  <a16:creationId xmlns:a16="http://schemas.microsoft.com/office/drawing/2014/main" id="{C319F3B0-EBFA-449D-84D9-02CA516AE0D7}"/>
                </a:ext>
              </a:extLst>
            </p:cNvPr>
            <p:cNvPicPr>
              <a:picLocks noChangeAspect="1"/>
            </p:cNvPicPr>
            <p:nvPr/>
          </p:nvPicPr>
          <p:blipFill>
            <a:blip r:embed="rId9"/>
            <a:stretch>
              <a:fillRect/>
            </a:stretch>
          </p:blipFill>
          <p:spPr>
            <a:xfrm>
              <a:off x="8261378" y="2410568"/>
              <a:ext cx="238460" cy="488843"/>
            </a:xfrm>
            <a:prstGeom prst="rect">
              <a:avLst/>
            </a:prstGeom>
          </p:spPr>
        </p:pic>
        <p:pic>
          <p:nvPicPr>
            <p:cNvPr id="86" name="Grafik 85">
              <a:extLst>
                <a:ext uri="{FF2B5EF4-FFF2-40B4-BE49-F238E27FC236}">
                  <a16:creationId xmlns:a16="http://schemas.microsoft.com/office/drawing/2014/main" id="{59928D57-8004-4C80-ADD5-04386CC2A608}"/>
                </a:ext>
              </a:extLst>
            </p:cNvPr>
            <p:cNvPicPr>
              <a:picLocks noChangeAspect="1"/>
            </p:cNvPicPr>
            <p:nvPr/>
          </p:nvPicPr>
          <p:blipFill>
            <a:blip r:embed="rId10"/>
            <a:stretch>
              <a:fillRect/>
            </a:stretch>
          </p:blipFill>
          <p:spPr>
            <a:xfrm>
              <a:off x="4943257" y="2118153"/>
              <a:ext cx="3744000" cy="180876"/>
            </a:xfrm>
            <a:prstGeom prst="rect">
              <a:avLst/>
            </a:prstGeom>
          </p:spPr>
        </p:pic>
        <p:sp>
          <p:nvSpPr>
            <p:cNvPr id="87" name="AutoShape 3">
              <a:extLst>
                <a:ext uri="{FF2B5EF4-FFF2-40B4-BE49-F238E27FC236}">
                  <a16:creationId xmlns:a16="http://schemas.microsoft.com/office/drawing/2014/main" id="{60ADAA6A-515D-4301-B515-5647BFA9408E}"/>
                </a:ext>
              </a:extLst>
            </p:cNvPr>
            <p:cNvSpPr>
              <a:spLocks noChangeAspect="1" noChangeArrowheads="1" noTextEdit="1"/>
            </p:cNvSpPr>
            <p:nvPr/>
          </p:nvSpPr>
          <p:spPr bwMode="auto">
            <a:xfrm>
              <a:off x="6261100" y="2393950"/>
              <a:ext cx="500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88" name="Grafik 87">
              <a:extLst>
                <a:ext uri="{FF2B5EF4-FFF2-40B4-BE49-F238E27FC236}">
                  <a16:creationId xmlns:a16="http://schemas.microsoft.com/office/drawing/2014/main" id="{927EC60E-7BE7-4603-B038-C608F054D6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8107" y="2410991"/>
              <a:ext cx="281964" cy="205758"/>
            </a:xfrm>
            <a:prstGeom prst="rect">
              <a:avLst/>
            </a:prstGeom>
          </p:spPr>
        </p:pic>
        <p:pic>
          <p:nvPicPr>
            <p:cNvPr id="89" name="Grafik 88">
              <a:extLst>
                <a:ext uri="{FF2B5EF4-FFF2-40B4-BE49-F238E27FC236}">
                  <a16:creationId xmlns:a16="http://schemas.microsoft.com/office/drawing/2014/main" id="{22A87BA4-DC34-4404-8496-B846A76561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7288" y="1822687"/>
              <a:ext cx="7829168" cy="526194"/>
            </a:xfrm>
            <a:prstGeom prst="rect">
              <a:avLst/>
            </a:prstGeom>
          </p:spPr>
        </p:pic>
      </p:grpSp>
      <p:grpSp>
        <p:nvGrpSpPr>
          <p:cNvPr id="35" name="Gruppieren 34"/>
          <p:cNvGrpSpPr/>
          <p:nvPr/>
        </p:nvGrpSpPr>
        <p:grpSpPr>
          <a:xfrm>
            <a:off x="683568" y="1818337"/>
            <a:ext cx="8075240" cy="4851023"/>
            <a:chOff x="611560" y="1813614"/>
            <a:chExt cx="8075240" cy="4851023"/>
          </a:xfrm>
        </p:grpSpPr>
        <p:sp>
          <p:nvSpPr>
            <p:cNvPr id="39" name="Linie 21"/>
            <p:cNvSpPr>
              <a:spLocks noChangeShapeType="1"/>
            </p:cNvSpPr>
            <p:nvPr/>
          </p:nvSpPr>
          <p:spPr bwMode="auto">
            <a:xfrm>
              <a:off x="83058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41" name="Gruppieren 40"/>
            <p:cNvGrpSpPr/>
            <p:nvPr/>
          </p:nvGrpSpPr>
          <p:grpSpPr>
            <a:xfrm>
              <a:off x="611560" y="1813614"/>
              <a:ext cx="8075240" cy="4851023"/>
              <a:chOff x="611560" y="1813614"/>
              <a:chExt cx="8075240" cy="4851023"/>
            </a:xfrm>
          </p:grpSpPr>
          <p:grpSp>
            <p:nvGrpSpPr>
              <p:cNvPr id="51" name="Gruppieren 50"/>
              <p:cNvGrpSpPr/>
              <p:nvPr/>
            </p:nvGrpSpPr>
            <p:grpSpPr>
              <a:xfrm>
                <a:off x="611560" y="1813614"/>
                <a:ext cx="8075240" cy="4851023"/>
                <a:chOff x="611560" y="1813614"/>
                <a:chExt cx="8075240" cy="4851023"/>
              </a:xfrm>
            </p:grpSpPr>
            <p:pic>
              <p:nvPicPr>
                <p:cNvPr id="5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938967"/>
                  <a:ext cx="8075240" cy="472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Grafik 57"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3" y="1813614"/>
                  <a:ext cx="1978683" cy="991979"/>
                </a:xfrm>
                <a:prstGeom prst="rect">
                  <a:avLst/>
                </a:prstGeom>
              </p:spPr>
            </p:pic>
          </p:grpSp>
          <p:sp>
            <p:nvSpPr>
              <p:cNvPr id="53" name="Textfeld 52"/>
              <p:cNvSpPr txBox="1"/>
              <p:nvPr/>
            </p:nvSpPr>
            <p:spPr>
              <a:xfrm>
                <a:off x="7061372" y="5196351"/>
                <a:ext cx="810084" cy="318924"/>
              </a:xfrm>
              <a:prstGeom prst="rect">
                <a:avLst/>
              </a:prstGeom>
              <a:noFill/>
            </p:spPr>
            <p:txBody>
              <a:bodyPr wrap="none" lIns="36000" tIns="36000" rIns="36000" bIns="36000" rtlCol="0">
                <a:spAutoFit/>
              </a:bodyPr>
              <a:lstStyle/>
              <a:p>
                <a:r>
                  <a:rPr lang="de-DE" sz="800" dirty="0">
                    <a:latin typeface="Arial" pitchFamily="34" charset="0"/>
                  </a:rPr>
                  <a:t>Wahlschein</a:t>
                </a:r>
                <a:br>
                  <a:rPr lang="de-DE" sz="800" dirty="0">
                    <a:latin typeface="Arial" pitchFamily="34" charset="0"/>
                  </a:rPr>
                </a:br>
                <a:r>
                  <a:rPr lang="de-DE" sz="800" dirty="0">
                    <a:latin typeface="Arial" pitchFamily="34" charset="0"/>
                  </a:rPr>
                  <a:t>02.05.2022 Barf</a:t>
                </a:r>
              </a:p>
            </p:txBody>
          </p:sp>
          <p:sp>
            <p:nvSpPr>
              <p:cNvPr id="54" name="Textfeld 53"/>
              <p:cNvSpPr txBox="1"/>
              <p:nvPr/>
            </p:nvSpPr>
            <p:spPr>
              <a:xfrm>
                <a:off x="6131935" y="4837440"/>
                <a:ext cx="857927" cy="253916"/>
              </a:xfrm>
              <a:prstGeom prst="rect">
                <a:avLst/>
              </a:prstGeom>
              <a:noFill/>
            </p:spPr>
            <p:txBody>
              <a:bodyPr wrap="none" rtlCol="0">
                <a:spAutoFit/>
              </a:bodyPr>
              <a:lstStyle/>
              <a:p>
                <a:r>
                  <a:rPr lang="de-DE" sz="1050" dirty="0">
                    <a:latin typeface="Arial" pitchFamily="34" charset="0"/>
                  </a:rPr>
                  <a:t>gestrichen</a:t>
                </a:r>
              </a:p>
            </p:txBody>
          </p:sp>
          <p:sp>
            <p:nvSpPr>
              <p:cNvPr id="55" name="Textfeld 54"/>
              <p:cNvSpPr txBox="1"/>
              <p:nvPr/>
            </p:nvSpPr>
            <p:spPr>
              <a:xfrm>
                <a:off x="6386012" y="5202011"/>
                <a:ext cx="311304" cy="253916"/>
              </a:xfrm>
              <a:prstGeom prst="rect">
                <a:avLst/>
              </a:prstGeom>
              <a:noFill/>
            </p:spPr>
            <p:txBody>
              <a:bodyPr wrap="none" rtlCol="0">
                <a:spAutoFit/>
              </a:bodyPr>
              <a:lstStyle/>
              <a:p>
                <a:r>
                  <a:rPr lang="de-DE" sz="1050" dirty="0">
                    <a:latin typeface="Arial" pitchFamily="34" charset="0"/>
                  </a:rPr>
                  <a:t>W</a:t>
                </a:r>
              </a:p>
            </p:txBody>
          </p:sp>
        </p:grpSp>
        <p:pic>
          <p:nvPicPr>
            <p:cNvPr id="44" name="Grafik 43"/>
            <p:cNvPicPr>
              <a:picLocks noChangeAspect="1"/>
            </p:cNvPicPr>
            <p:nvPr/>
          </p:nvPicPr>
          <p:blipFill>
            <a:blip r:embed="rId5"/>
            <a:stretch>
              <a:fillRect/>
            </a:stretch>
          </p:blipFill>
          <p:spPr>
            <a:xfrm>
              <a:off x="780696" y="2313299"/>
              <a:ext cx="7834553" cy="586111"/>
            </a:xfrm>
            <a:prstGeom prst="rect">
              <a:avLst/>
            </a:prstGeom>
          </p:spPr>
        </p:pic>
        <p:pic>
          <p:nvPicPr>
            <p:cNvPr id="45" name="Grafik 44"/>
            <p:cNvPicPr>
              <a:picLocks noChangeAspect="1"/>
            </p:cNvPicPr>
            <p:nvPr/>
          </p:nvPicPr>
          <p:blipFill>
            <a:blip r:embed="rId6"/>
            <a:stretch>
              <a:fillRect/>
            </a:stretch>
          </p:blipFill>
          <p:spPr>
            <a:xfrm>
              <a:off x="773372" y="2410568"/>
              <a:ext cx="4219793" cy="495699"/>
            </a:xfrm>
            <a:prstGeom prst="rect">
              <a:avLst/>
            </a:prstGeom>
          </p:spPr>
        </p:pic>
        <p:pic>
          <p:nvPicPr>
            <p:cNvPr id="46" name="Grafik 45"/>
            <p:cNvPicPr>
              <a:picLocks noChangeAspect="1"/>
            </p:cNvPicPr>
            <p:nvPr/>
          </p:nvPicPr>
          <p:blipFill>
            <a:blip r:embed="rId7"/>
            <a:stretch>
              <a:fillRect/>
            </a:stretch>
          </p:blipFill>
          <p:spPr>
            <a:xfrm>
              <a:off x="5397130" y="2410569"/>
              <a:ext cx="615030" cy="484928"/>
            </a:xfrm>
            <a:prstGeom prst="rect">
              <a:avLst/>
            </a:prstGeom>
          </p:spPr>
        </p:pic>
        <p:pic>
          <p:nvPicPr>
            <p:cNvPr id="47" name="Grafik 46"/>
            <p:cNvPicPr>
              <a:picLocks noChangeAspect="1"/>
            </p:cNvPicPr>
            <p:nvPr/>
          </p:nvPicPr>
          <p:blipFill>
            <a:blip r:embed="rId8"/>
            <a:stretch>
              <a:fillRect/>
            </a:stretch>
          </p:blipFill>
          <p:spPr>
            <a:xfrm>
              <a:off x="6956503" y="2396991"/>
              <a:ext cx="1046401" cy="498286"/>
            </a:xfrm>
            <a:prstGeom prst="rect">
              <a:avLst/>
            </a:prstGeom>
          </p:spPr>
        </p:pic>
        <p:pic>
          <p:nvPicPr>
            <p:cNvPr id="48" name="Grafik 47"/>
            <p:cNvPicPr>
              <a:picLocks noChangeAspect="1"/>
            </p:cNvPicPr>
            <p:nvPr/>
          </p:nvPicPr>
          <p:blipFill>
            <a:blip r:embed="rId13"/>
            <a:stretch>
              <a:fillRect/>
            </a:stretch>
          </p:blipFill>
          <p:spPr>
            <a:xfrm>
              <a:off x="6189531" y="2393536"/>
              <a:ext cx="499471" cy="505714"/>
            </a:xfrm>
            <a:prstGeom prst="rect">
              <a:avLst/>
            </a:prstGeom>
          </p:spPr>
        </p:pic>
        <p:pic>
          <p:nvPicPr>
            <p:cNvPr id="49" name="Grafik 48"/>
            <p:cNvPicPr>
              <a:picLocks noChangeAspect="1"/>
            </p:cNvPicPr>
            <p:nvPr/>
          </p:nvPicPr>
          <p:blipFill>
            <a:blip r:embed="rId9"/>
            <a:stretch>
              <a:fillRect/>
            </a:stretch>
          </p:blipFill>
          <p:spPr>
            <a:xfrm>
              <a:off x="8189370" y="2410568"/>
              <a:ext cx="238460" cy="488843"/>
            </a:xfrm>
            <a:prstGeom prst="rect">
              <a:avLst/>
            </a:prstGeom>
          </p:spPr>
        </p:pic>
        <p:pic>
          <p:nvPicPr>
            <p:cNvPr id="50" name="Grafik 49"/>
            <p:cNvPicPr>
              <a:picLocks noChangeAspect="1"/>
            </p:cNvPicPr>
            <p:nvPr/>
          </p:nvPicPr>
          <p:blipFill>
            <a:blip r:embed="rId10"/>
            <a:stretch>
              <a:fillRect/>
            </a:stretch>
          </p:blipFill>
          <p:spPr>
            <a:xfrm>
              <a:off x="4871249" y="2118153"/>
              <a:ext cx="3744000" cy="180876"/>
            </a:xfrm>
            <a:prstGeom prst="rect">
              <a:avLst/>
            </a:prstGeom>
          </p:spPr>
        </p:pic>
      </p:grpSp>
      <p:grpSp>
        <p:nvGrpSpPr>
          <p:cNvPr id="59" name="Gruppieren 58">
            <a:extLst>
              <a:ext uri="{FF2B5EF4-FFF2-40B4-BE49-F238E27FC236}">
                <a16:creationId xmlns:a16="http://schemas.microsoft.com/office/drawing/2014/main" id="{BE4C5CC7-2090-47E5-AA56-5F5A089A296B}"/>
              </a:ext>
            </a:extLst>
          </p:cNvPr>
          <p:cNvGrpSpPr/>
          <p:nvPr/>
        </p:nvGrpSpPr>
        <p:grpSpPr>
          <a:xfrm>
            <a:off x="845380" y="1813614"/>
            <a:ext cx="7841877" cy="4663386"/>
            <a:chOff x="845380" y="1813614"/>
            <a:chExt cx="7841877" cy="4663386"/>
          </a:xfrm>
        </p:grpSpPr>
        <p:sp>
          <p:nvSpPr>
            <p:cNvPr id="60" name="Linie 21">
              <a:extLst>
                <a:ext uri="{FF2B5EF4-FFF2-40B4-BE49-F238E27FC236}">
                  <a16:creationId xmlns:a16="http://schemas.microsoft.com/office/drawing/2014/main" id="{E00801CB-683E-4B68-85C4-F34EA9D8B0D1}"/>
                </a:ext>
              </a:extLst>
            </p:cNvPr>
            <p:cNvSpPr>
              <a:spLocks noChangeShapeType="1"/>
            </p:cNvSpPr>
            <p:nvPr/>
          </p:nvSpPr>
          <p:spPr bwMode="auto">
            <a:xfrm>
              <a:off x="8377808"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61" name="Gruppieren 60">
              <a:extLst>
                <a:ext uri="{FF2B5EF4-FFF2-40B4-BE49-F238E27FC236}">
                  <a16:creationId xmlns:a16="http://schemas.microsoft.com/office/drawing/2014/main" id="{CBBC5AB2-5C3D-4DA3-BAD3-481CECF09BB9}"/>
                </a:ext>
              </a:extLst>
            </p:cNvPr>
            <p:cNvGrpSpPr/>
            <p:nvPr/>
          </p:nvGrpSpPr>
          <p:grpSpPr>
            <a:xfrm>
              <a:off x="6203943" y="1813614"/>
              <a:ext cx="2074931" cy="3642313"/>
              <a:chOff x="6131935" y="1813614"/>
              <a:chExt cx="2074931" cy="3642313"/>
            </a:xfrm>
          </p:grpSpPr>
          <p:pic>
            <p:nvPicPr>
              <p:cNvPr id="77" name="Grafik 76" descr="Bildschirmausschnitt">
                <a:extLst>
                  <a:ext uri="{FF2B5EF4-FFF2-40B4-BE49-F238E27FC236}">
                    <a16:creationId xmlns:a16="http://schemas.microsoft.com/office/drawing/2014/main" id="{D15C8313-E7D6-44A2-9074-50A4E948B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3" y="1813614"/>
                <a:ext cx="1978683" cy="991979"/>
              </a:xfrm>
              <a:prstGeom prst="rect">
                <a:avLst/>
              </a:prstGeom>
            </p:spPr>
          </p:pic>
          <p:sp>
            <p:nvSpPr>
              <p:cNvPr id="74" name="Textfeld 73">
                <a:extLst>
                  <a:ext uri="{FF2B5EF4-FFF2-40B4-BE49-F238E27FC236}">
                    <a16:creationId xmlns:a16="http://schemas.microsoft.com/office/drawing/2014/main" id="{5CE07554-DF68-4FA0-B867-5881FD3EA0C7}"/>
                  </a:ext>
                </a:extLst>
              </p:cNvPr>
              <p:cNvSpPr txBox="1"/>
              <p:nvPr/>
            </p:nvSpPr>
            <p:spPr>
              <a:xfrm>
                <a:off x="6131935" y="4837440"/>
                <a:ext cx="857927" cy="253916"/>
              </a:xfrm>
              <a:prstGeom prst="rect">
                <a:avLst/>
              </a:prstGeom>
              <a:noFill/>
            </p:spPr>
            <p:txBody>
              <a:bodyPr wrap="none" rtlCol="0">
                <a:spAutoFit/>
              </a:bodyPr>
              <a:lstStyle/>
              <a:p>
                <a:r>
                  <a:rPr lang="de-DE" sz="1050" dirty="0">
                    <a:latin typeface="Arial" pitchFamily="34" charset="0"/>
                  </a:rPr>
                  <a:t>gestrichen</a:t>
                </a:r>
              </a:p>
            </p:txBody>
          </p:sp>
          <p:sp>
            <p:nvSpPr>
              <p:cNvPr id="75" name="Textfeld 74">
                <a:extLst>
                  <a:ext uri="{FF2B5EF4-FFF2-40B4-BE49-F238E27FC236}">
                    <a16:creationId xmlns:a16="http://schemas.microsoft.com/office/drawing/2014/main" id="{27C44300-7C34-4F37-9ABE-6E39EEB0FB00}"/>
                  </a:ext>
                </a:extLst>
              </p:cNvPr>
              <p:cNvSpPr txBox="1"/>
              <p:nvPr/>
            </p:nvSpPr>
            <p:spPr>
              <a:xfrm>
                <a:off x="6386012" y="5202011"/>
                <a:ext cx="311304" cy="253916"/>
              </a:xfrm>
              <a:prstGeom prst="rect">
                <a:avLst/>
              </a:prstGeom>
              <a:noFill/>
            </p:spPr>
            <p:txBody>
              <a:bodyPr wrap="none" rtlCol="0">
                <a:spAutoFit/>
              </a:bodyPr>
              <a:lstStyle/>
              <a:p>
                <a:r>
                  <a:rPr lang="de-DE" sz="1050" dirty="0">
                    <a:latin typeface="Arial" pitchFamily="34" charset="0"/>
                  </a:rPr>
                  <a:t>W</a:t>
                </a:r>
              </a:p>
            </p:txBody>
          </p:sp>
          <p:sp>
            <p:nvSpPr>
              <p:cNvPr id="72" name="Textfeld 71">
                <a:extLst>
                  <a:ext uri="{FF2B5EF4-FFF2-40B4-BE49-F238E27FC236}">
                    <a16:creationId xmlns:a16="http://schemas.microsoft.com/office/drawing/2014/main" id="{BE6218E1-34B3-459F-B032-AC1766C17255}"/>
                  </a:ext>
                </a:extLst>
              </p:cNvPr>
              <p:cNvSpPr txBox="1"/>
              <p:nvPr/>
            </p:nvSpPr>
            <p:spPr>
              <a:xfrm>
                <a:off x="7061372" y="4813477"/>
                <a:ext cx="941531" cy="318924"/>
              </a:xfrm>
              <a:prstGeom prst="rect">
                <a:avLst/>
              </a:prstGeom>
              <a:noFill/>
            </p:spPr>
            <p:txBody>
              <a:bodyPr wrap="none" lIns="36000" tIns="36000" rIns="36000" bIns="36000" rtlCol="0">
                <a:spAutoFit/>
              </a:bodyPr>
              <a:lstStyle/>
              <a:p>
                <a:r>
                  <a:rPr lang="de-DE" sz="800" dirty="0">
                    <a:latin typeface="Arial" pitchFamily="34" charset="0"/>
                  </a:rPr>
                  <a:t>Streichung </a:t>
                </a:r>
                <a:r>
                  <a:rPr lang="de-DE" sz="800" dirty="0" err="1">
                    <a:latin typeface="Arial" pitchFamily="34" charset="0"/>
                  </a:rPr>
                  <a:t>vAw</a:t>
                </a:r>
                <a:r>
                  <a:rPr lang="de-DE" sz="800" dirty="0">
                    <a:latin typeface="Arial" pitchFamily="34" charset="0"/>
                  </a:rPr>
                  <a:t/>
                </a:r>
                <a:br>
                  <a:rPr lang="de-DE" sz="800" dirty="0">
                    <a:latin typeface="Arial" pitchFamily="34" charset="0"/>
                  </a:rPr>
                </a:br>
                <a:r>
                  <a:rPr lang="de-DE" sz="800" dirty="0">
                    <a:latin typeface="Arial" pitchFamily="34" charset="0"/>
                  </a:rPr>
                  <a:t>22.04.2022 Samsa</a:t>
                </a:r>
              </a:p>
            </p:txBody>
          </p:sp>
        </p:grpSp>
        <p:pic>
          <p:nvPicPr>
            <p:cNvPr id="62" name="Grafik 61">
              <a:extLst>
                <a:ext uri="{FF2B5EF4-FFF2-40B4-BE49-F238E27FC236}">
                  <a16:creationId xmlns:a16="http://schemas.microsoft.com/office/drawing/2014/main" id="{EAD384C2-2120-4AE7-B4B3-8EFA947F621C}"/>
                </a:ext>
              </a:extLst>
            </p:cNvPr>
            <p:cNvPicPr>
              <a:picLocks noChangeAspect="1"/>
            </p:cNvPicPr>
            <p:nvPr/>
          </p:nvPicPr>
          <p:blipFill>
            <a:blip r:embed="rId5"/>
            <a:stretch>
              <a:fillRect/>
            </a:stretch>
          </p:blipFill>
          <p:spPr>
            <a:xfrm>
              <a:off x="852704" y="2313299"/>
              <a:ext cx="7834553" cy="586111"/>
            </a:xfrm>
            <a:prstGeom prst="rect">
              <a:avLst/>
            </a:prstGeom>
          </p:spPr>
        </p:pic>
        <p:pic>
          <p:nvPicPr>
            <p:cNvPr id="63" name="Grafik 62">
              <a:extLst>
                <a:ext uri="{FF2B5EF4-FFF2-40B4-BE49-F238E27FC236}">
                  <a16:creationId xmlns:a16="http://schemas.microsoft.com/office/drawing/2014/main" id="{199F8840-5805-48F8-8BF2-40460722106A}"/>
                </a:ext>
              </a:extLst>
            </p:cNvPr>
            <p:cNvPicPr>
              <a:picLocks noChangeAspect="1"/>
            </p:cNvPicPr>
            <p:nvPr/>
          </p:nvPicPr>
          <p:blipFill>
            <a:blip r:embed="rId6"/>
            <a:stretch>
              <a:fillRect/>
            </a:stretch>
          </p:blipFill>
          <p:spPr>
            <a:xfrm>
              <a:off x="845380" y="2410568"/>
              <a:ext cx="4219793" cy="495699"/>
            </a:xfrm>
            <a:prstGeom prst="rect">
              <a:avLst/>
            </a:prstGeom>
          </p:spPr>
        </p:pic>
        <p:pic>
          <p:nvPicPr>
            <p:cNvPr id="64" name="Grafik 63">
              <a:extLst>
                <a:ext uri="{FF2B5EF4-FFF2-40B4-BE49-F238E27FC236}">
                  <a16:creationId xmlns:a16="http://schemas.microsoft.com/office/drawing/2014/main" id="{15D6C479-136E-4590-B21D-0EA2B5419341}"/>
                </a:ext>
              </a:extLst>
            </p:cNvPr>
            <p:cNvPicPr>
              <a:picLocks noChangeAspect="1"/>
            </p:cNvPicPr>
            <p:nvPr/>
          </p:nvPicPr>
          <p:blipFill>
            <a:blip r:embed="rId7"/>
            <a:stretch>
              <a:fillRect/>
            </a:stretch>
          </p:blipFill>
          <p:spPr>
            <a:xfrm>
              <a:off x="5469138" y="2410569"/>
              <a:ext cx="615030" cy="484928"/>
            </a:xfrm>
            <a:prstGeom prst="rect">
              <a:avLst/>
            </a:prstGeom>
          </p:spPr>
        </p:pic>
        <p:pic>
          <p:nvPicPr>
            <p:cNvPr id="65" name="Grafik 64">
              <a:extLst>
                <a:ext uri="{FF2B5EF4-FFF2-40B4-BE49-F238E27FC236}">
                  <a16:creationId xmlns:a16="http://schemas.microsoft.com/office/drawing/2014/main" id="{C5D06076-17BD-4814-8F8F-53A6DE5DD0A2}"/>
                </a:ext>
              </a:extLst>
            </p:cNvPr>
            <p:cNvPicPr>
              <a:picLocks noChangeAspect="1"/>
            </p:cNvPicPr>
            <p:nvPr/>
          </p:nvPicPr>
          <p:blipFill>
            <a:blip r:embed="rId8"/>
            <a:stretch>
              <a:fillRect/>
            </a:stretch>
          </p:blipFill>
          <p:spPr>
            <a:xfrm>
              <a:off x="7028511" y="2396991"/>
              <a:ext cx="1046401" cy="498286"/>
            </a:xfrm>
            <a:prstGeom prst="rect">
              <a:avLst/>
            </a:prstGeom>
          </p:spPr>
        </p:pic>
        <p:pic>
          <p:nvPicPr>
            <p:cNvPr id="66" name="Grafik 65">
              <a:extLst>
                <a:ext uri="{FF2B5EF4-FFF2-40B4-BE49-F238E27FC236}">
                  <a16:creationId xmlns:a16="http://schemas.microsoft.com/office/drawing/2014/main" id="{395F91B6-CDF5-4226-BAD0-E6E1C416BF4F}"/>
                </a:ext>
              </a:extLst>
            </p:cNvPr>
            <p:cNvPicPr>
              <a:picLocks noChangeAspect="1"/>
            </p:cNvPicPr>
            <p:nvPr/>
          </p:nvPicPr>
          <p:blipFill>
            <a:blip r:embed="rId9"/>
            <a:stretch>
              <a:fillRect/>
            </a:stretch>
          </p:blipFill>
          <p:spPr>
            <a:xfrm>
              <a:off x="8261378" y="2410568"/>
              <a:ext cx="238460" cy="488843"/>
            </a:xfrm>
            <a:prstGeom prst="rect">
              <a:avLst/>
            </a:prstGeom>
          </p:spPr>
        </p:pic>
        <p:pic>
          <p:nvPicPr>
            <p:cNvPr id="67" name="Grafik 66">
              <a:extLst>
                <a:ext uri="{FF2B5EF4-FFF2-40B4-BE49-F238E27FC236}">
                  <a16:creationId xmlns:a16="http://schemas.microsoft.com/office/drawing/2014/main" id="{AB78F637-AE2B-492C-9A05-B6522032A1FA}"/>
                </a:ext>
              </a:extLst>
            </p:cNvPr>
            <p:cNvPicPr>
              <a:picLocks noChangeAspect="1"/>
            </p:cNvPicPr>
            <p:nvPr/>
          </p:nvPicPr>
          <p:blipFill>
            <a:blip r:embed="rId10"/>
            <a:stretch>
              <a:fillRect/>
            </a:stretch>
          </p:blipFill>
          <p:spPr>
            <a:xfrm>
              <a:off x="4943257" y="2118153"/>
              <a:ext cx="3744000" cy="180876"/>
            </a:xfrm>
            <a:prstGeom prst="rect">
              <a:avLst/>
            </a:prstGeom>
          </p:spPr>
        </p:pic>
        <p:sp>
          <p:nvSpPr>
            <p:cNvPr id="68" name="AutoShape 3">
              <a:extLst>
                <a:ext uri="{FF2B5EF4-FFF2-40B4-BE49-F238E27FC236}">
                  <a16:creationId xmlns:a16="http://schemas.microsoft.com/office/drawing/2014/main" id="{46679194-5637-404E-AA18-9FF73E6AA896}"/>
                </a:ext>
              </a:extLst>
            </p:cNvPr>
            <p:cNvSpPr>
              <a:spLocks noChangeAspect="1" noChangeArrowheads="1" noTextEdit="1"/>
            </p:cNvSpPr>
            <p:nvPr/>
          </p:nvSpPr>
          <p:spPr bwMode="auto">
            <a:xfrm>
              <a:off x="6261100" y="2393950"/>
              <a:ext cx="500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9" name="Grafik 68">
              <a:extLst>
                <a:ext uri="{FF2B5EF4-FFF2-40B4-BE49-F238E27FC236}">
                  <a16:creationId xmlns:a16="http://schemas.microsoft.com/office/drawing/2014/main" id="{962EAFA8-029C-473B-AAAD-2077F86FE4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8107" y="2410991"/>
              <a:ext cx="281964" cy="205758"/>
            </a:xfrm>
            <a:prstGeom prst="rect">
              <a:avLst/>
            </a:prstGeom>
          </p:spPr>
        </p:pic>
        <p:pic>
          <p:nvPicPr>
            <p:cNvPr id="70" name="Grafik 69">
              <a:extLst>
                <a:ext uri="{FF2B5EF4-FFF2-40B4-BE49-F238E27FC236}">
                  <a16:creationId xmlns:a16="http://schemas.microsoft.com/office/drawing/2014/main" id="{93B281EA-8E4C-4305-8199-2699AF9093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7288" y="1822687"/>
              <a:ext cx="7829168" cy="526194"/>
            </a:xfrm>
            <a:prstGeom prst="rect">
              <a:avLst/>
            </a:prstGeom>
          </p:spPr>
        </p:pic>
      </p:grpSp>
      <p:sp>
        <p:nvSpPr>
          <p:cNvPr id="14339" name="Foliennummernplatzhalter 3"/>
          <p:cNvSpPr>
            <a:spLocks noGrp="1"/>
          </p:cNvSpPr>
          <p:nvPr>
            <p:ph type="sldNum" sz="quarter" idx="12"/>
          </p:nvPr>
        </p:nvSpPr>
        <p:spPr>
          <a:noFill/>
        </p:spPr>
        <p:txBody>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fld id="{97D3BB50-94BD-4BE5-A01C-786E56562777}" type="slidenum">
              <a:rPr kumimoji="0" lang="en-US" altLang="de-DE" sz="1400" smtClean="0">
                <a:solidFill>
                  <a:schemeClr val="bg2"/>
                </a:solidFill>
                <a:latin typeface="Arial" pitchFamily="34" charset="0"/>
              </a:rPr>
              <a:pPr eaLnBrk="1" hangingPunct="1">
                <a:spcBef>
                  <a:spcPct val="50000"/>
                </a:spcBef>
                <a:buClrTx/>
                <a:buFontTx/>
                <a:buNone/>
              </a:pPr>
              <a:t>9</a:t>
            </a:fld>
            <a:endParaRPr kumimoji="0" lang="en-US" altLang="de-DE" sz="1400" dirty="0">
              <a:solidFill>
                <a:schemeClr val="bg2"/>
              </a:solidFill>
              <a:latin typeface="Arial" pitchFamily="34" charset="0"/>
            </a:endParaRPr>
          </a:p>
        </p:txBody>
      </p:sp>
      <p:sp>
        <p:nvSpPr>
          <p:cNvPr id="151558" name="Rechteck 6"/>
          <p:cNvSpPr>
            <a:spLocks noChangeArrowheads="1"/>
          </p:cNvSpPr>
          <p:nvPr/>
        </p:nvSpPr>
        <p:spPr bwMode="auto">
          <a:xfrm>
            <a:off x="450977" y="502568"/>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spcBef>
                <a:spcPct val="0"/>
              </a:spcBef>
            </a:pPr>
            <a:r>
              <a:rPr lang="de-DE" altLang="de-DE" sz="3000" b="0" dirty="0">
                <a:latin typeface="Arial" panose="020B0604020202020204" pitchFamily="34" charset="0"/>
              </a:rPr>
              <a:t>Das </a:t>
            </a:r>
            <a:br>
              <a:rPr lang="de-DE" altLang="de-DE" sz="3000" b="0" dirty="0">
                <a:latin typeface="Arial" panose="020B0604020202020204" pitchFamily="34" charset="0"/>
              </a:rPr>
            </a:br>
            <a:r>
              <a:rPr lang="de-DE" altLang="de-DE" sz="3000" b="0" dirty="0">
                <a:latin typeface="Arial" panose="020B0604020202020204" pitchFamily="34" charset="0"/>
              </a:rPr>
              <a:t>Wählerverzeichnis – in Benutzung… </a:t>
            </a:r>
          </a:p>
        </p:txBody>
      </p:sp>
      <p:sp>
        <p:nvSpPr>
          <p:cNvPr id="151561" name="Textfeld 9"/>
          <p:cNvSpPr txBox="1">
            <a:spLocks noChangeArrowheads="1"/>
          </p:cNvSpPr>
          <p:nvPr/>
        </p:nvSpPr>
        <p:spPr bwMode="auto">
          <a:xfrm>
            <a:off x="6313141" y="6266172"/>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2000" b="0" dirty="0">
                <a:latin typeface="Comic Sans MS" pitchFamily="66" charset="0"/>
                <a:sym typeface="Wingdings" pitchFamily="2" charset="2"/>
              </a:rPr>
              <a:t></a:t>
            </a:r>
            <a:endParaRPr kumimoji="0" lang="de-DE" altLang="de-DE" sz="2000" b="0" dirty="0">
              <a:latin typeface="Comic Sans MS" pitchFamily="66" charset="0"/>
            </a:endParaRPr>
          </a:p>
        </p:txBody>
      </p:sp>
      <p:sp>
        <p:nvSpPr>
          <p:cNvPr id="151564" name="AutoForm 12"/>
          <p:cNvSpPr>
            <a:spLocks noChangeArrowheads="1"/>
          </p:cNvSpPr>
          <p:nvPr/>
        </p:nvSpPr>
        <p:spPr bwMode="auto">
          <a:xfrm>
            <a:off x="1906300" y="3342415"/>
            <a:ext cx="1984839" cy="738664"/>
          </a:xfrm>
          <a:prstGeom prst="wedgeRectCallout">
            <a:avLst>
              <a:gd name="adj1" fmla="val 173449"/>
              <a:gd name="adj2" fmla="val 66228"/>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spcBef>
                <a:spcPts val="0"/>
              </a:spcBef>
            </a:pPr>
            <a:r>
              <a:rPr lang="de-DE" altLang="de-DE" sz="1400" b="0" dirty="0">
                <a:latin typeface="Arial" panose="020B0604020202020204" pitchFamily="34" charset="0"/>
              </a:rPr>
              <a:t>Margot wählt morgens</a:t>
            </a:r>
          </a:p>
          <a:p>
            <a:pPr algn="ctr" eaLnBrk="1" hangingPunct="1">
              <a:spcBef>
                <a:spcPts val="0"/>
              </a:spcBef>
            </a:pPr>
            <a:r>
              <a:rPr lang="de-DE" altLang="de-DE" sz="1400" b="0" dirty="0">
                <a:latin typeface="Arial" panose="020B0604020202020204" pitchFamily="34" charset="0"/>
              </a:rPr>
              <a:t> und erhält einen</a:t>
            </a:r>
            <a:br>
              <a:rPr lang="de-DE" altLang="de-DE" sz="1400" b="0" dirty="0">
                <a:latin typeface="Arial" panose="020B0604020202020204" pitchFamily="34" charset="0"/>
              </a:rPr>
            </a:br>
            <a:r>
              <a:rPr lang="de-DE" altLang="de-DE" sz="1400" b="0" dirty="0">
                <a:latin typeface="Arial" panose="020B0604020202020204" pitchFamily="34" charset="0"/>
              </a:rPr>
              <a:t>Stimmabgabevermerk.</a:t>
            </a:r>
            <a:endParaRPr lang="de-DE" altLang="de-DE" sz="1600" b="0" dirty="0">
              <a:latin typeface="Arial" panose="020B0604020202020204" pitchFamily="34" charset="0"/>
            </a:endParaRPr>
          </a:p>
        </p:txBody>
      </p:sp>
      <p:sp>
        <p:nvSpPr>
          <p:cNvPr id="151566" name="AutoForm 14"/>
          <p:cNvSpPr>
            <a:spLocks noChangeArrowheads="1"/>
          </p:cNvSpPr>
          <p:nvPr/>
        </p:nvSpPr>
        <p:spPr bwMode="auto">
          <a:xfrm>
            <a:off x="3014045" y="4099357"/>
            <a:ext cx="1754188" cy="1165225"/>
          </a:xfrm>
          <a:prstGeom prst="wedgeRectCallout">
            <a:avLst>
              <a:gd name="adj1" fmla="val 130428"/>
              <a:gd name="adj2" fmla="val 58392"/>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r>
              <a:rPr lang="de-DE" altLang="de-DE" sz="1400" dirty="0">
                <a:solidFill>
                  <a:srgbClr val="FFFFFF"/>
                </a:solidFill>
                <a:latin typeface="Arial" panose="020B0604020202020204" pitchFamily="34" charset="0"/>
              </a:rPr>
              <a:t>Rolf will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wählen, wird auf Grund des Vermerks aber</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nicht zugelassen.</a:t>
            </a:r>
          </a:p>
        </p:txBody>
      </p:sp>
      <p:sp>
        <p:nvSpPr>
          <p:cNvPr id="151568" name="Ellipse 16"/>
          <p:cNvSpPr>
            <a:spLocks noChangeArrowheads="1"/>
          </p:cNvSpPr>
          <p:nvPr/>
        </p:nvSpPr>
        <p:spPr bwMode="auto">
          <a:xfrm>
            <a:off x="8318286" y="2917539"/>
            <a:ext cx="457200" cy="304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endParaRPr lang="de-DE" altLang="de-DE"/>
          </a:p>
        </p:txBody>
      </p:sp>
      <p:sp>
        <p:nvSpPr>
          <p:cNvPr id="151570" name="Ellipse 18"/>
          <p:cNvSpPr>
            <a:spLocks noChangeArrowheads="1"/>
          </p:cNvSpPr>
          <p:nvPr/>
        </p:nvSpPr>
        <p:spPr bwMode="auto">
          <a:xfrm>
            <a:off x="611560" y="3030522"/>
            <a:ext cx="1503063" cy="2460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endParaRPr lang="de-DE" altLang="de-DE"/>
          </a:p>
        </p:txBody>
      </p:sp>
      <p:sp>
        <p:nvSpPr>
          <p:cNvPr id="151572" name="Textfeld 20"/>
          <p:cNvSpPr txBox="1">
            <a:spLocks noChangeArrowheads="1"/>
          </p:cNvSpPr>
          <p:nvPr/>
        </p:nvSpPr>
        <p:spPr bwMode="auto">
          <a:xfrm>
            <a:off x="2203199" y="2999664"/>
            <a:ext cx="1874231" cy="307777"/>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1400" b="0" dirty="0">
                <a:latin typeface="Arial" panose="020B0604020202020204" pitchFamily="34" charset="0"/>
              </a:rPr>
              <a:t>oder über die Straße.</a:t>
            </a:r>
          </a:p>
        </p:txBody>
      </p:sp>
      <p:sp>
        <p:nvSpPr>
          <p:cNvPr id="151574" name="Ellipse 22"/>
          <p:cNvSpPr>
            <a:spLocks noChangeArrowheads="1"/>
          </p:cNvSpPr>
          <p:nvPr/>
        </p:nvSpPr>
        <p:spPr bwMode="auto">
          <a:xfrm>
            <a:off x="6128827" y="5176569"/>
            <a:ext cx="899879" cy="304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endParaRPr lang="de-DE" altLang="de-DE"/>
          </a:p>
        </p:txBody>
      </p:sp>
      <p:sp>
        <p:nvSpPr>
          <p:cNvPr id="151567" name="AutoForm 15"/>
          <p:cNvSpPr>
            <a:spLocks noChangeArrowheads="1"/>
          </p:cNvSpPr>
          <p:nvPr/>
        </p:nvSpPr>
        <p:spPr bwMode="auto">
          <a:xfrm>
            <a:off x="1" y="3173864"/>
            <a:ext cx="1510370" cy="3016210"/>
          </a:xfrm>
          <a:prstGeom prst="wedgeRectCallout">
            <a:avLst>
              <a:gd name="adj1" fmla="val 10829"/>
              <a:gd name="adj2" fmla="val 7262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r>
              <a:rPr lang="de-DE" altLang="de-DE" sz="1400" dirty="0">
                <a:solidFill>
                  <a:srgbClr val="FFFFFF"/>
                </a:solidFill>
                <a:latin typeface="Arial" panose="020B0604020202020204" pitchFamily="34" charset="0"/>
              </a:rPr>
              <a:t>Herr Schlumpf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will wählen, ist aber nicht im Verzeichnis und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hat keinen Wahlschein.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Er darf nicht wählen!</a:t>
            </a:r>
            <a:br>
              <a:rPr lang="de-DE" altLang="de-DE" sz="1400" dirty="0">
                <a:solidFill>
                  <a:srgbClr val="FFFFFF"/>
                </a:solidFill>
                <a:latin typeface="Arial" panose="020B0604020202020204" pitchFamily="34" charset="0"/>
              </a:rPr>
            </a:br>
            <a:r>
              <a:rPr lang="de-DE" altLang="de-DE" sz="1600" dirty="0">
                <a:solidFill>
                  <a:srgbClr val="FFFFFF"/>
                </a:solidFill>
                <a:latin typeface="Arial" panose="020B0604020202020204" pitchFamily="34" charset="0"/>
              </a:rPr>
              <a:t>Achtung! Belehrungs-pflicht!</a:t>
            </a:r>
            <a:br>
              <a:rPr lang="de-DE" altLang="de-DE" sz="1600" dirty="0">
                <a:solidFill>
                  <a:srgbClr val="FFFFFF"/>
                </a:solidFill>
                <a:latin typeface="Arial" panose="020B0604020202020204" pitchFamily="34" charset="0"/>
              </a:rPr>
            </a:br>
            <a:r>
              <a:rPr lang="de-DE" altLang="de-DE" sz="1600" dirty="0">
                <a:solidFill>
                  <a:srgbClr val="FFFFFF"/>
                </a:solidFill>
                <a:latin typeface="Arial" panose="020B0604020202020204" pitchFamily="34" charset="0"/>
              </a:rPr>
              <a:t>Tel. 870</a:t>
            </a:r>
          </a:p>
        </p:txBody>
      </p:sp>
      <p:sp>
        <p:nvSpPr>
          <p:cNvPr id="151580" name="AutoForm 28"/>
          <p:cNvSpPr>
            <a:spLocks noChangeArrowheads="1"/>
          </p:cNvSpPr>
          <p:nvPr/>
        </p:nvSpPr>
        <p:spPr bwMode="auto">
          <a:xfrm>
            <a:off x="6697316" y="3347695"/>
            <a:ext cx="2385456" cy="954107"/>
          </a:xfrm>
          <a:prstGeom prst="wedgeRectCallout">
            <a:avLst>
              <a:gd name="adj1" fmla="val -47138"/>
              <a:gd name="adj2" fmla="val 111230"/>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r>
              <a:rPr lang="de-DE" altLang="de-DE" sz="1400" b="0" dirty="0">
                <a:latin typeface="Arial" panose="020B0604020202020204" pitchFamily="34" charset="0"/>
              </a:rPr>
              <a:t>Gestrichene haben zwar eine Nr., sie sind aber in der Beurkundung nicht enthalten.</a:t>
            </a:r>
          </a:p>
        </p:txBody>
      </p:sp>
      <p:sp>
        <p:nvSpPr>
          <p:cNvPr id="151581" name="Ellipse 29"/>
          <p:cNvSpPr>
            <a:spLocks noChangeArrowheads="1"/>
          </p:cNvSpPr>
          <p:nvPr/>
        </p:nvSpPr>
        <p:spPr bwMode="auto">
          <a:xfrm>
            <a:off x="5860236" y="4837440"/>
            <a:ext cx="1341437" cy="24606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endParaRPr lang="de-DE" altLang="de-DE"/>
          </a:p>
        </p:txBody>
      </p:sp>
      <p:sp>
        <p:nvSpPr>
          <p:cNvPr id="37" name="Textfeld 9"/>
          <p:cNvSpPr txBox="1">
            <a:spLocks noChangeArrowheads="1"/>
          </p:cNvSpPr>
          <p:nvPr/>
        </p:nvSpPr>
        <p:spPr bwMode="auto">
          <a:xfrm>
            <a:off x="6357426" y="4046137"/>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2000" b="0" dirty="0">
                <a:latin typeface="Comic Sans MS" pitchFamily="66" charset="0"/>
                <a:sym typeface="Wingdings" pitchFamily="2" charset="2"/>
              </a:rPr>
              <a:t></a:t>
            </a:r>
            <a:endParaRPr kumimoji="0" lang="de-DE" altLang="de-DE" sz="2000" b="0" dirty="0">
              <a:latin typeface="Comic Sans MS" pitchFamily="66" charset="0"/>
            </a:endParaRPr>
          </a:p>
        </p:txBody>
      </p:sp>
      <p:sp>
        <p:nvSpPr>
          <p:cNvPr id="38" name="Ellipse 24"/>
          <p:cNvSpPr>
            <a:spLocks noChangeArrowheads="1"/>
          </p:cNvSpPr>
          <p:nvPr/>
        </p:nvSpPr>
        <p:spPr bwMode="auto">
          <a:xfrm>
            <a:off x="6291254" y="4053858"/>
            <a:ext cx="457200" cy="304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endParaRPr lang="de-DE" altLang="de-DE"/>
          </a:p>
        </p:txBody>
      </p:sp>
      <p:sp>
        <p:nvSpPr>
          <p:cNvPr id="151571" name="Textfeld 19"/>
          <p:cNvSpPr txBox="1">
            <a:spLocks noChangeArrowheads="1"/>
          </p:cNvSpPr>
          <p:nvPr/>
        </p:nvSpPr>
        <p:spPr bwMode="auto">
          <a:xfrm>
            <a:off x="7205662" y="1687512"/>
            <a:ext cx="1633538" cy="1169551"/>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1400" b="0" dirty="0">
                <a:latin typeface="Arial" panose="020B0604020202020204" pitchFamily="34" charset="0"/>
              </a:rPr>
              <a:t>Sie finden den Wähler entweder über die lfd. Nr. auf der Wahl-benachrichtigung</a:t>
            </a:r>
          </a:p>
        </p:txBody>
      </p:sp>
      <p:cxnSp>
        <p:nvCxnSpPr>
          <p:cNvPr id="36" name="Gerade Verbindung 35"/>
          <p:cNvCxnSpPr/>
          <p:nvPr/>
        </p:nvCxnSpPr>
        <p:spPr bwMode="auto">
          <a:xfrm flipH="1">
            <a:off x="382588" y="1412730"/>
            <a:ext cx="8569325"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ußzeilenplatzhalter 5"/>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151565" name="AutoForm 13"/>
          <p:cNvSpPr>
            <a:spLocks noChangeArrowheads="1"/>
          </p:cNvSpPr>
          <p:nvPr/>
        </p:nvSpPr>
        <p:spPr bwMode="auto">
          <a:xfrm>
            <a:off x="1796071" y="5083502"/>
            <a:ext cx="4497145" cy="1384995"/>
          </a:xfrm>
          <a:prstGeom prst="wedgeRectCallout">
            <a:avLst>
              <a:gd name="adj1" fmla="val 54256"/>
              <a:gd name="adj2" fmla="val 48655"/>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r>
              <a:rPr lang="de-DE" altLang="de-DE" sz="1400" b="0" dirty="0">
                <a:latin typeface="Arial" panose="020B0604020202020204" pitchFamily="34" charset="0"/>
              </a:rPr>
              <a:t>Eric wählt und erhält einen Stimmabgabevermerk.</a:t>
            </a:r>
            <a:br>
              <a:rPr lang="de-DE" altLang="de-DE" sz="1400" b="0" dirty="0">
                <a:latin typeface="Arial" panose="020B0604020202020204" pitchFamily="34" charset="0"/>
              </a:rPr>
            </a:br>
            <a:r>
              <a:rPr lang="de-DE" altLang="de-DE" sz="1400" b="0" dirty="0">
                <a:latin typeface="Arial" panose="020B0604020202020204" pitchFamily="34" charset="0"/>
              </a:rPr>
              <a:t>Er ist nach dem 03.04. zugezogen und steht am Ende der Liste. Er wurde auf Antrag eingetragen. Ohne diesen hätte er am alten Wohnort wählen müssen. In Gummersbach umgezogene müssen im alten Wahllokal wählen. </a:t>
            </a:r>
          </a:p>
        </p:txBody>
      </p:sp>
      <p:pic>
        <p:nvPicPr>
          <p:cNvPr id="97" name="Picture 14">
            <a:extLst>
              <a:ext uri="{FF2B5EF4-FFF2-40B4-BE49-F238E27FC236}">
                <a16:creationId xmlns:a16="http://schemas.microsoft.com/office/drawing/2014/main" id="{B5FCF147-35A3-453D-A3B9-996FBF3F361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7343923" y="197232"/>
            <a:ext cx="1428812" cy="112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75" name="AutoForm 23"/>
          <p:cNvSpPr>
            <a:spLocks noChangeArrowheads="1"/>
          </p:cNvSpPr>
          <p:nvPr/>
        </p:nvSpPr>
        <p:spPr bwMode="auto">
          <a:xfrm>
            <a:off x="7109953" y="5202011"/>
            <a:ext cx="1942326" cy="1169551"/>
          </a:xfrm>
          <a:prstGeom prst="wedgeRectCallout">
            <a:avLst>
              <a:gd name="adj1" fmla="val -72342"/>
              <a:gd name="adj2" fmla="val -129782"/>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50000"/>
              </a:spcBef>
              <a:defRPr sz="2000" b="1">
                <a:solidFill>
                  <a:schemeClr val="tx1"/>
                </a:solidFill>
                <a:latin typeface="Comic Sans MS" pitchFamily="66" charset="0"/>
              </a:defRPr>
            </a:lvl1pPr>
            <a:lvl2pPr marL="742950" indent="-285750" eaLnBrk="0" hangingPunct="0">
              <a:spcBef>
                <a:spcPct val="50000"/>
              </a:spcBef>
              <a:defRPr sz="2000" b="1">
                <a:solidFill>
                  <a:schemeClr val="tx1"/>
                </a:solidFill>
                <a:latin typeface="Comic Sans MS" pitchFamily="66" charset="0"/>
              </a:defRPr>
            </a:lvl2pPr>
            <a:lvl3pPr marL="1143000" indent="-228600" eaLnBrk="0" hangingPunct="0">
              <a:spcBef>
                <a:spcPct val="50000"/>
              </a:spcBef>
              <a:defRPr sz="2000" b="1">
                <a:solidFill>
                  <a:schemeClr val="tx1"/>
                </a:solidFill>
                <a:latin typeface="Comic Sans MS" pitchFamily="66" charset="0"/>
              </a:defRPr>
            </a:lvl3pPr>
            <a:lvl4pPr marL="1600200" indent="-228600" eaLnBrk="0" hangingPunct="0">
              <a:spcBef>
                <a:spcPct val="50000"/>
              </a:spcBef>
              <a:defRPr sz="2000" b="1">
                <a:solidFill>
                  <a:schemeClr val="tx1"/>
                </a:solidFill>
                <a:latin typeface="Comic Sans MS" pitchFamily="66" charset="0"/>
              </a:defRPr>
            </a:lvl4pPr>
            <a:lvl5pPr marL="2057400" indent="-228600" eaLnBrk="0" hangingPunct="0">
              <a:spcBef>
                <a:spcPct val="50000"/>
              </a:spcBef>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r>
              <a:rPr lang="de-DE" altLang="de-DE" sz="1400" dirty="0">
                <a:solidFill>
                  <a:srgbClr val="FFFFFF"/>
                </a:solidFill>
                <a:latin typeface="Arial" panose="020B0604020202020204" pitchFamily="34" charset="0"/>
              </a:rPr>
              <a:t>Margot will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nachmittags erneut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wählen, wird wegen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des Vermerks aber </a:t>
            </a:r>
            <a:br>
              <a:rPr lang="de-DE" altLang="de-DE" sz="1400" dirty="0">
                <a:solidFill>
                  <a:srgbClr val="FFFFFF"/>
                </a:solidFill>
                <a:latin typeface="Arial" panose="020B0604020202020204" pitchFamily="34" charset="0"/>
              </a:rPr>
            </a:br>
            <a:r>
              <a:rPr lang="de-DE" altLang="de-DE" sz="1400" dirty="0">
                <a:solidFill>
                  <a:srgbClr val="FFFFFF"/>
                </a:solidFill>
                <a:latin typeface="Arial" panose="020B0604020202020204" pitchFamily="34" charset="0"/>
              </a:rPr>
              <a:t>nicht zugelassen!</a:t>
            </a:r>
          </a:p>
        </p:txBody>
      </p:sp>
    </p:spTree>
    <p:extLst>
      <p:ext uri="{BB962C8B-B14F-4D97-AF65-F5344CB8AC3E}">
        <p14:creationId xmlns:p14="http://schemas.microsoft.com/office/powerpoint/2010/main" val="4133037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p:cTn id="7" dur="500" fill="hold"/>
                                        <p:tgtEl>
                                          <p:spTgt spid="151558"/>
                                        </p:tgtEl>
                                        <p:attrNameLst>
                                          <p:attrName>ppt_w</p:attrName>
                                        </p:attrNameLst>
                                      </p:cBhvr>
                                      <p:tavLst>
                                        <p:tav tm="0">
                                          <p:val>
                                            <p:fltVal val="0"/>
                                          </p:val>
                                        </p:tav>
                                        <p:tav tm="100000">
                                          <p:val>
                                            <p:strVal val="#ppt_w"/>
                                          </p:val>
                                        </p:tav>
                                      </p:tavLst>
                                    </p:anim>
                                    <p:anim calcmode="lin" valueType="num">
                                      <p:cBhvr>
                                        <p:cTn id="8" dur="500" fill="hold"/>
                                        <p:tgtEl>
                                          <p:spTgt spid="151558"/>
                                        </p:tgtEl>
                                        <p:attrNameLst>
                                          <p:attrName>ppt_h</p:attrName>
                                        </p:attrNameLst>
                                      </p:cBhvr>
                                      <p:tavLst>
                                        <p:tav tm="0">
                                          <p:val>
                                            <p:fltVal val="0"/>
                                          </p:val>
                                        </p:tav>
                                        <p:tav tm="100000">
                                          <p:val>
                                            <p:strVal val="#ppt_h"/>
                                          </p:val>
                                        </p:tav>
                                      </p:tavLst>
                                    </p:anim>
                                    <p:animEffect transition="in" filter="fade">
                                      <p:cBhvr>
                                        <p:cTn id="9" dur="500"/>
                                        <p:tgtEl>
                                          <p:spTgt spid="151558"/>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51571"/>
                                        </p:tgtEl>
                                        <p:attrNameLst>
                                          <p:attrName>style.visibility</p:attrName>
                                        </p:attrNameLst>
                                      </p:cBhvr>
                                      <p:to>
                                        <p:strVal val="visible"/>
                                      </p:to>
                                    </p:set>
                                    <p:anim calcmode="lin" valueType="num">
                                      <p:cBhvr additive="base">
                                        <p:cTn id="12" dur="500" fill="hold"/>
                                        <p:tgtEl>
                                          <p:spTgt spid="151571"/>
                                        </p:tgtEl>
                                        <p:attrNameLst>
                                          <p:attrName>ppt_x</p:attrName>
                                        </p:attrNameLst>
                                      </p:cBhvr>
                                      <p:tavLst>
                                        <p:tav tm="0">
                                          <p:val>
                                            <p:strVal val="1+#ppt_w/2"/>
                                          </p:val>
                                        </p:tav>
                                        <p:tav tm="100000">
                                          <p:val>
                                            <p:strVal val="#ppt_x"/>
                                          </p:val>
                                        </p:tav>
                                      </p:tavLst>
                                    </p:anim>
                                    <p:anim calcmode="lin" valueType="num">
                                      <p:cBhvr additive="base">
                                        <p:cTn id="13" dur="500" fill="hold"/>
                                        <p:tgtEl>
                                          <p:spTgt spid="15157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grpId="0" nodeType="afterEffect">
                                  <p:stCondLst>
                                    <p:cond delay="200"/>
                                  </p:stCondLst>
                                  <p:childTnLst>
                                    <p:set>
                                      <p:cBhvr>
                                        <p:cTn id="16" dur="1" fill="hold">
                                          <p:stCondLst>
                                            <p:cond delay="0"/>
                                          </p:stCondLst>
                                        </p:cTn>
                                        <p:tgtEl>
                                          <p:spTgt spid="151568"/>
                                        </p:tgtEl>
                                        <p:attrNameLst>
                                          <p:attrName>style.visibility</p:attrName>
                                        </p:attrNameLst>
                                      </p:cBhvr>
                                      <p:to>
                                        <p:strVal val="visible"/>
                                      </p:to>
                                    </p:set>
                                    <p:anim calcmode="lin" valueType="num">
                                      <p:cBhvr additive="base">
                                        <p:cTn id="17" dur="500" fill="hold"/>
                                        <p:tgtEl>
                                          <p:spTgt spid="151568"/>
                                        </p:tgtEl>
                                        <p:attrNameLst>
                                          <p:attrName>ppt_x</p:attrName>
                                        </p:attrNameLst>
                                      </p:cBhvr>
                                      <p:tavLst>
                                        <p:tav tm="0">
                                          <p:val>
                                            <p:strVal val="0-#ppt_w/2"/>
                                          </p:val>
                                        </p:tav>
                                        <p:tav tm="100000">
                                          <p:val>
                                            <p:strVal val="#ppt_x"/>
                                          </p:val>
                                        </p:tav>
                                      </p:tavLst>
                                    </p:anim>
                                    <p:anim calcmode="lin" valueType="num">
                                      <p:cBhvr additive="base">
                                        <p:cTn id="18" dur="500" fill="hold"/>
                                        <p:tgtEl>
                                          <p:spTgt spid="15156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156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1571"/>
                                        </p:tgtEl>
                                        <p:attrNameLst>
                                          <p:attrName>style.visibility</p:attrName>
                                        </p:attrNameLst>
                                      </p:cBhvr>
                                      <p:to>
                                        <p:strVal val="hidden"/>
                                      </p:to>
                                    </p:set>
                                  </p:childTnLst>
                                </p:cTn>
                              </p:par>
                            </p:childTnLst>
                          </p:cTn>
                        </p:par>
                        <p:par>
                          <p:cTn id="23" fill="hold" nodeType="afterGroup">
                            <p:stCondLst>
                              <p:cond delay="0"/>
                            </p:stCondLst>
                            <p:childTnLst>
                              <p:par>
                                <p:cTn id="24" presetID="2" presetClass="entr" presetSubtype="8" fill="hold" grpId="0" nodeType="afterEffect">
                                  <p:stCondLst>
                                    <p:cond delay="0"/>
                                  </p:stCondLst>
                                  <p:childTnLst>
                                    <p:set>
                                      <p:cBhvr>
                                        <p:cTn id="25" dur="1" fill="hold">
                                          <p:stCondLst>
                                            <p:cond delay="0"/>
                                          </p:stCondLst>
                                        </p:cTn>
                                        <p:tgtEl>
                                          <p:spTgt spid="151572"/>
                                        </p:tgtEl>
                                        <p:attrNameLst>
                                          <p:attrName>style.visibility</p:attrName>
                                        </p:attrNameLst>
                                      </p:cBhvr>
                                      <p:to>
                                        <p:strVal val="visible"/>
                                      </p:to>
                                    </p:set>
                                    <p:anim calcmode="lin" valueType="num">
                                      <p:cBhvr additive="base">
                                        <p:cTn id="26" dur="500" fill="hold"/>
                                        <p:tgtEl>
                                          <p:spTgt spid="151572"/>
                                        </p:tgtEl>
                                        <p:attrNameLst>
                                          <p:attrName>ppt_x</p:attrName>
                                        </p:attrNameLst>
                                      </p:cBhvr>
                                      <p:tavLst>
                                        <p:tav tm="0">
                                          <p:val>
                                            <p:strVal val="0-#ppt_w/2"/>
                                          </p:val>
                                        </p:tav>
                                        <p:tav tm="100000">
                                          <p:val>
                                            <p:strVal val="#ppt_x"/>
                                          </p:val>
                                        </p:tav>
                                      </p:tavLst>
                                    </p:anim>
                                    <p:anim calcmode="lin" valueType="num">
                                      <p:cBhvr additive="base">
                                        <p:cTn id="27" dur="500" fill="hold"/>
                                        <p:tgtEl>
                                          <p:spTgt spid="15157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ntr" presetSubtype="8" fill="hold" grpId="0" nodeType="afterEffect">
                                  <p:stCondLst>
                                    <p:cond delay="200"/>
                                  </p:stCondLst>
                                  <p:childTnLst>
                                    <p:set>
                                      <p:cBhvr>
                                        <p:cTn id="30" dur="1" fill="hold">
                                          <p:stCondLst>
                                            <p:cond delay="0"/>
                                          </p:stCondLst>
                                        </p:cTn>
                                        <p:tgtEl>
                                          <p:spTgt spid="151570"/>
                                        </p:tgtEl>
                                        <p:attrNameLst>
                                          <p:attrName>style.visibility</p:attrName>
                                        </p:attrNameLst>
                                      </p:cBhvr>
                                      <p:to>
                                        <p:strVal val="visible"/>
                                      </p:to>
                                    </p:set>
                                    <p:anim calcmode="lin" valueType="num">
                                      <p:cBhvr additive="base">
                                        <p:cTn id="31" dur="500" fill="hold"/>
                                        <p:tgtEl>
                                          <p:spTgt spid="151570"/>
                                        </p:tgtEl>
                                        <p:attrNameLst>
                                          <p:attrName>ppt_x</p:attrName>
                                        </p:attrNameLst>
                                      </p:cBhvr>
                                      <p:tavLst>
                                        <p:tav tm="0">
                                          <p:val>
                                            <p:strVal val="0-#ppt_w/2"/>
                                          </p:val>
                                        </p:tav>
                                        <p:tav tm="100000">
                                          <p:val>
                                            <p:strVal val="#ppt_x"/>
                                          </p:val>
                                        </p:tav>
                                      </p:tavLst>
                                    </p:anim>
                                    <p:anim calcmode="lin" valueType="num">
                                      <p:cBhvr additive="base">
                                        <p:cTn id="32" dur="500" fill="hold"/>
                                        <p:tgtEl>
                                          <p:spTgt spid="15157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1570"/>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xit" presetSubtype="21" fill="hold" grpId="1" nodeType="clickEffect">
                                  <p:stCondLst>
                                    <p:cond delay="0"/>
                                  </p:stCondLst>
                                  <p:childTnLst>
                                    <p:animEffect transition="out" filter="barn(inVertical)">
                                      <p:cBhvr>
                                        <p:cTn id="36" dur="500"/>
                                        <p:tgtEl>
                                          <p:spTgt spid="151572"/>
                                        </p:tgtEl>
                                      </p:cBhvr>
                                    </p:animEffect>
                                    <p:set>
                                      <p:cBhvr>
                                        <p:cTn id="37" dur="1" fill="hold">
                                          <p:stCondLst>
                                            <p:cond delay="499"/>
                                          </p:stCondLst>
                                        </p:cTn>
                                        <p:tgtEl>
                                          <p:spTgt spid="151572"/>
                                        </p:tgtEl>
                                        <p:attrNameLst>
                                          <p:attrName>style.visibility</p:attrName>
                                        </p:attrNameLst>
                                      </p:cBhvr>
                                      <p:to>
                                        <p:strVal val="hidden"/>
                                      </p:to>
                                    </p:set>
                                  </p:childTnLst>
                                </p:cTn>
                              </p:par>
                            </p:childTnLst>
                          </p:cTn>
                        </p:par>
                        <p:par>
                          <p:cTn id="38" fill="hold" nodeType="afterGroup">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151564"/>
                                        </p:tgtEl>
                                        <p:attrNameLst>
                                          <p:attrName>style.visibility</p:attrName>
                                        </p:attrNameLst>
                                      </p:cBhvr>
                                      <p:to>
                                        <p:strVal val="visible"/>
                                      </p:to>
                                    </p:set>
                                    <p:animEffect transition="in" filter="blinds(horizontal)">
                                      <p:cBhvr>
                                        <p:cTn id="41" dur="100"/>
                                        <p:tgtEl>
                                          <p:spTgt spid="151564"/>
                                        </p:tgtEl>
                                      </p:cBhvr>
                                    </p:animEffect>
                                  </p:childTnLst>
                                </p:cTn>
                              </p:par>
                              <p:par>
                                <p:cTn id="42" presetID="15"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1000" fill="hold"/>
                                        <p:tgtEl>
                                          <p:spTgt spid="37"/>
                                        </p:tgtEl>
                                        <p:attrNameLst>
                                          <p:attrName>ppt_w</p:attrName>
                                        </p:attrNameLst>
                                      </p:cBhvr>
                                      <p:tavLst>
                                        <p:tav tm="0">
                                          <p:val>
                                            <p:fltVal val="0"/>
                                          </p:val>
                                        </p:tav>
                                        <p:tav tm="100000">
                                          <p:val>
                                            <p:strVal val="#ppt_w"/>
                                          </p:val>
                                        </p:tav>
                                      </p:tavLst>
                                    </p:anim>
                                    <p:anim calcmode="lin" valueType="num">
                                      <p:cBhvr>
                                        <p:cTn id="45" dur="1000" fill="hold"/>
                                        <p:tgtEl>
                                          <p:spTgt spid="37"/>
                                        </p:tgtEl>
                                        <p:attrNameLst>
                                          <p:attrName>ppt_h</p:attrName>
                                        </p:attrNameLst>
                                      </p:cBhvr>
                                      <p:tavLst>
                                        <p:tav tm="0">
                                          <p:val>
                                            <p:fltVal val="0"/>
                                          </p:val>
                                        </p:tav>
                                        <p:tav tm="100000">
                                          <p:val>
                                            <p:strVal val="#ppt_h"/>
                                          </p:val>
                                        </p:tav>
                                      </p:tavLst>
                                    </p:anim>
                                    <p:anim calcmode="lin" valueType="num">
                                      <p:cBhvr>
                                        <p:cTn id="46"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500"/>
                                        <p:tgtEl>
                                          <p:spTgt spid="151564"/>
                                        </p:tgtEl>
                                      </p:cBhvr>
                                    </p:animEffect>
                                    <p:set>
                                      <p:cBhvr>
                                        <p:cTn id="52" dur="1" fill="hold">
                                          <p:stCondLst>
                                            <p:cond delay="499"/>
                                          </p:stCondLst>
                                        </p:cTn>
                                        <p:tgtEl>
                                          <p:spTgt spid="151564"/>
                                        </p:tgtEl>
                                        <p:attrNameLst>
                                          <p:attrName>style.visibility</p:attrName>
                                        </p:attrNameLst>
                                      </p:cBhvr>
                                      <p:to>
                                        <p:strVal val="hidden"/>
                                      </p:to>
                                    </p:set>
                                  </p:childTnLst>
                                </p:cTn>
                              </p:par>
                              <p:par>
                                <p:cTn id="53" presetID="22" presetClass="entr" presetSubtype="4" fill="hold" grpId="0" nodeType="withEffect">
                                  <p:stCondLst>
                                    <p:cond delay="0"/>
                                  </p:stCondLst>
                                  <p:childTnLst>
                                    <p:set>
                                      <p:cBhvr>
                                        <p:cTn id="54" dur="1" fill="hold">
                                          <p:stCondLst>
                                            <p:cond delay="0"/>
                                          </p:stCondLst>
                                        </p:cTn>
                                        <p:tgtEl>
                                          <p:spTgt spid="151565"/>
                                        </p:tgtEl>
                                        <p:attrNameLst>
                                          <p:attrName>style.visibility</p:attrName>
                                        </p:attrNameLst>
                                      </p:cBhvr>
                                      <p:to>
                                        <p:strVal val="visible"/>
                                      </p:to>
                                    </p:set>
                                    <p:animEffect transition="in" filter="wipe(down)">
                                      <p:cBhvr>
                                        <p:cTn id="55" dur="500"/>
                                        <p:tgtEl>
                                          <p:spTgt spid="151565"/>
                                        </p:tgtEl>
                                      </p:cBhvr>
                                    </p:animEffect>
                                  </p:childTnLst>
                                </p:cTn>
                              </p:par>
                              <p:par>
                                <p:cTn id="56" presetID="15" presetClass="entr" presetSubtype="0" fill="hold" grpId="0" nodeType="withEffect">
                                  <p:stCondLst>
                                    <p:cond delay="0"/>
                                  </p:stCondLst>
                                  <p:childTnLst>
                                    <p:set>
                                      <p:cBhvr>
                                        <p:cTn id="57" dur="1" fill="hold">
                                          <p:stCondLst>
                                            <p:cond delay="0"/>
                                          </p:stCondLst>
                                        </p:cTn>
                                        <p:tgtEl>
                                          <p:spTgt spid="151561"/>
                                        </p:tgtEl>
                                        <p:attrNameLst>
                                          <p:attrName>style.visibility</p:attrName>
                                        </p:attrNameLst>
                                      </p:cBhvr>
                                      <p:to>
                                        <p:strVal val="visible"/>
                                      </p:to>
                                    </p:set>
                                    <p:anim calcmode="lin" valueType="num">
                                      <p:cBhvr>
                                        <p:cTn id="58" dur="1000" fill="hold"/>
                                        <p:tgtEl>
                                          <p:spTgt spid="151561"/>
                                        </p:tgtEl>
                                        <p:attrNameLst>
                                          <p:attrName>ppt_w</p:attrName>
                                        </p:attrNameLst>
                                      </p:cBhvr>
                                      <p:tavLst>
                                        <p:tav tm="0">
                                          <p:val>
                                            <p:fltVal val="0"/>
                                          </p:val>
                                        </p:tav>
                                        <p:tav tm="100000">
                                          <p:val>
                                            <p:strVal val="#ppt_w"/>
                                          </p:val>
                                        </p:tav>
                                      </p:tavLst>
                                    </p:anim>
                                    <p:anim calcmode="lin" valueType="num">
                                      <p:cBhvr>
                                        <p:cTn id="59" dur="1000" fill="hold"/>
                                        <p:tgtEl>
                                          <p:spTgt spid="151561"/>
                                        </p:tgtEl>
                                        <p:attrNameLst>
                                          <p:attrName>ppt_h</p:attrName>
                                        </p:attrNameLst>
                                      </p:cBhvr>
                                      <p:tavLst>
                                        <p:tav tm="0">
                                          <p:val>
                                            <p:fltVal val="0"/>
                                          </p:val>
                                        </p:tav>
                                        <p:tav tm="100000">
                                          <p:val>
                                            <p:strVal val="#ppt_h"/>
                                          </p:val>
                                        </p:tav>
                                      </p:tavLst>
                                    </p:anim>
                                    <p:anim calcmode="lin" valueType="num">
                                      <p:cBhvr>
                                        <p:cTn id="60" dur="1000" fill="hold"/>
                                        <p:tgtEl>
                                          <p:spTgt spid="15156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51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xit" presetSubtype="0" fill="hold" grpId="1" nodeType="clickEffect">
                                  <p:stCondLst>
                                    <p:cond delay="0"/>
                                  </p:stCondLst>
                                  <p:childTnLst>
                                    <p:animEffect transition="out" filter="fade">
                                      <p:cBhvr>
                                        <p:cTn id="65" dur="1000"/>
                                        <p:tgtEl>
                                          <p:spTgt spid="151565"/>
                                        </p:tgtEl>
                                      </p:cBhvr>
                                    </p:animEffect>
                                    <p:anim calcmode="lin" valueType="num">
                                      <p:cBhvr>
                                        <p:cTn id="66" dur="1000"/>
                                        <p:tgtEl>
                                          <p:spTgt spid="151565"/>
                                        </p:tgtEl>
                                        <p:attrNameLst>
                                          <p:attrName>ppt_x</p:attrName>
                                        </p:attrNameLst>
                                      </p:cBhvr>
                                      <p:tavLst>
                                        <p:tav tm="0">
                                          <p:val>
                                            <p:strVal val="ppt_x"/>
                                          </p:val>
                                        </p:tav>
                                        <p:tav tm="100000">
                                          <p:val>
                                            <p:strVal val="ppt_x"/>
                                          </p:val>
                                        </p:tav>
                                      </p:tavLst>
                                    </p:anim>
                                    <p:anim calcmode="lin" valueType="num">
                                      <p:cBhvr>
                                        <p:cTn id="67" dur="1000"/>
                                        <p:tgtEl>
                                          <p:spTgt spid="151565"/>
                                        </p:tgtEl>
                                        <p:attrNameLst>
                                          <p:attrName>ppt_y</p:attrName>
                                        </p:attrNameLst>
                                      </p:cBhvr>
                                      <p:tavLst>
                                        <p:tav tm="0">
                                          <p:val>
                                            <p:strVal val="ppt_y"/>
                                          </p:val>
                                        </p:tav>
                                        <p:tav tm="100000">
                                          <p:val>
                                            <p:strVal val="ppt_y+.1"/>
                                          </p:val>
                                        </p:tav>
                                      </p:tavLst>
                                    </p:anim>
                                    <p:set>
                                      <p:cBhvr>
                                        <p:cTn id="68" dur="1" fill="hold">
                                          <p:stCondLst>
                                            <p:cond delay="999"/>
                                          </p:stCondLst>
                                        </p:cTn>
                                        <p:tgtEl>
                                          <p:spTgt spid="151565"/>
                                        </p:tgtEl>
                                        <p:attrNameLst>
                                          <p:attrName>style.visibility</p:attrName>
                                        </p:attrNameLst>
                                      </p:cBhvr>
                                      <p:to>
                                        <p:strVal val="hidden"/>
                                      </p:to>
                                    </p:set>
                                  </p:childTnLst>
                                </p:cTn>
                              </p:par>
                              <p:par>
                                <p:cTn id="69" presetID="3" presetClass="entr" presetSubtype="10" fill="hold" grpId="0" nodeType="withEffect">
                                  <p:stCondLst>
                                    <p:cond delay="0"/>
                                  </p:stCondLst>
                                  <p:childTnLst>
                                    <p:set>
                                      <p:cBhvr>
                                        <p:cTn id="70" dur="1" fill="hold">
                                          <p:stCondLst>
                                            <p:cond delay="0"/>
                                          </p:stCondLst>
                                        </p:cTn>
                                        <p:tgtEl>
                                          <p:spTgt spid="151566"/>
                                        </p:tgtEl>
                                        <p:attrNameLst>
                                          <p:attrName>style.visibility</p:attrName>
                                        </p:attrNameLst>
                                      </p:cBhvr>
                                      <p:to>
                                        <p:strVal val="visible"/>
                                      </p:to>
                                    </p:set>
                                    <p:animEffect transition="in" filter="blinds(horizontal)">
                                      <p:cBhvr>
                                        <p:cTn id="71" dur="500"/>
                                        <p:tgtEl>
                                          <p:spTgt spid="151566"/>
                                        </p:tgtEl>
                                      </p:cBhvr>
                                    </p:animEffect>
                                  </p:childTnLst>
                                </p:cTn>
                              </p:par>
                              <p:par>
                                <p:cTn id="72" presetID="2" presetClass="entr" presetSubtype="8" fill="hold" grpId="0" nodeType="withEffect">
                                  <p:stCondLst>
                                    <p:cond delay="0"/>
                                  </p:stCondLst>
                                  <p:childTnLst>
                                    <p:set>
                                      <p:cBhvr>
                                        <p:cTn id="73" dur="1" fill="hold">
                                          <p:stCondLst>
                                            <p:cond delay="0"/>
                                          </p:stCondLst>
                                        </p:cTn>
                                        <p:tgtEl>
                                          <p:spTgt spid="151574"/>
                                        </p:tgtEl>
                                        <p:attrNameLst>
                                          <p:attrName>style.visibility</p:attrName>
                                        </p:attrNameLst>
                                      </p:cBhvr>
                                      <p:to>
                                        <p:strVal val="visible"/>
                                      </p:to>
                                    </p:set>
                                    <p:anim calcmode="lin" valueType="num">
                                      <p:cBhvr additive="base">
                                        <p:cTn id="74" dur="500" fill="hold"/>
                                        <p:tgtEl>
                                          <p:spTgt spid="151574"/>
                                        </p:tgtEl>
                                        <p:attrNameLst>
                                          <p:attrName>ppt_x</p:attrName>
                                        </p:attrNameLst>
                                      </p:cBhvr>
                                      <p:tavLst>
                                        <p:tav tm="0">
                                          <p:val>
                                            <p:strVal val="0-#ppt_w/2"/>
                                          </p:val>
                                        </p:tav>
                                        <p:tav tm="100000">
                                          <p:val>
                                            <p:strVal val="#ppt_x"/>
                                          </p:val>
                                        </p:tav>
                                      </p:tavLst>
                                    </p:anim>
                                    <p:anim calcmode="lin" valueType="num">
                                      <p:cBhvr additive="base">
                                        <p:cTn id="75" dur="500" fill="hold"/>
                                        <p:tgtEl>
                                          <p:spTgt spid="15157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1574"/>
                                        </p:tgtEl>
                                        <p:attrNameLst>
                                          <p:attrName>style.visibility</p:attrName>
                                        </p:attrNameLst>
                                      </p:cBhvr>
                                      <p:to>
                                        <p:strVal val="hidden"/>
                                      </p:to>
                                    </p:set>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xit" presetSubtype="32" fill="hold" grpId="1" nodeType="clickEffect">
                                  <p:stCondLst>
                                    <p:cond delay="0"/>
                                  </p:stCondLst>
                                  <p:childTnLst>
                                    <p:anim calcmode="lin" valueType="num">
                                      <p:cBhvr>
                                        <p:cTn id="79" dur="500"/>
                                        <p:tgtEl>
                                          <p:spTgt spid="151566"/>
                                        </p:tgtEl>
                                        <p:attrNameLst>
                                          <p:attrName>ppt_w</p:attrName>
                                        </p:attrNameLst>
                                      </p:cBhvr>
                                      <p:tavLst>
                                        <p:tav tm="0">
                                          <p:val>
                                            <p:strVal val="ppt_w"/>
                                          </p:val>
                                        </p:tav>
                                        <p:tav tm="100000">
                                          <p:val>
                                            <p:fltVal val="0"/>
                                          </p:val>
                                        </p:tav>
                                      </p:tavLst>
                                    </p:anim>
                                    <p:anim calcmode="lin" valueType="num">
                                      <p:cBhvr>
                                        <p:cTn id="80" dur="500"/>
                                        <p:tgtEl>
                                          <p:spTgt spid="151566"/>
                                        </p:tgtEl>
                                        <p:attrNameLst>
                                          <p:attrName>ppt_h</p:attrName>
                                        </p:attrNameLst>
                                      </p:cBhvr>
                                      <p:tavLst>
                                        <p:tav tm="0">
                                          <p:val>
                                            <p:strVal val="ppt_h"/>
                                          </p:val>
                                        </p:tav>
                                        <p:tav tm="100000">
                                          <p:val>
                                            <p:fltVal val="0"/>
                                          </p:val>
                                        </p:tav>
                                      </p:tavLst>
                                    </p:anim>
                                    <p:animEffect transition="out" filter="fade">
                                      <p:cBhvr>
                                        <p:cTn id="81" dur="500"/>
                                        <p:tgtEl>
                                          <p:spTgt spid="151566"/>
                                        </p:tgtEl>
                                      </p:cBhvr>
                                    </p:animEffect>
                                    <p:set>
                                      <p:cBhvr>
                                        <p:cTn id="82" dur="1" fill="hold">
                                          <p:stCondLst>
                                            <p:cond delay="499"/>
                                          </p:stCondLst>
                                        </p:cTn>
                                        <p:tgtEl>
                                          <p:spTgt spid="151566"/>
                                        </p:tgtEl>
                                        <p:attrNameLst>
                                          <p:attrName>style.visibility</p:attrName>
                                        </p:attrNameLst>
                                      </p:cBhvr>
                                      <p:to>
                                        <p:strVal val="hidden"/>
                                      </p:to>
                                    </p:set>
                                  </p:childTnLst>
                                </p:cTn>
                              </p:par>
                              <p:par>
                                <p:cTn id="83" presetID="3" presetClass="entr" presetSubtype="10" fill="hold" grpId="0" nodeType="withEffect">
                                  <p:stCondLst>
                                    <p:cond delay="0"/>
                                  </p:stCondLst>
                                  <p:childTnLst>
                                    <p:set>
                                      <p:cBhvr>
                                        <p:cTn id="84" dur="1" fill="hold">
                                          <p:stCondLst>
                                            <p:cond delay="0"/>
                                          </p:stCondLst>
                                        </p:cTn>
                                        <p:tgtEl>
                                          <p:spTgt spid="151567"/>
                                        </p:tgtEl>
                                        <p:attrNameLst>
                                          <p:attrName>style.visibility</p:attrName>
                                        </p:attrNameLst>
                                      </p:cBhvr>
                                      <p:to>
                                        <p:strVal val="visible"/>
                                      </p:to>
                                    </p:set>
                                    <p:animEffect transition="in" filter="blinds(horizontal)">
                                      <p:cBhvr>
                                        <p:cTn id="85" dur="500"/>
                                        <p:tgtEl>
                                          <p:spTgt spid="15156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xit" presetSubtype="4" fill="hold" grpId="1" nodeType="clickEffect">
                                  <p:stCondLst>
                                    <p:cond delay="0"/>
                                  </p:stCondLst>
                                  <p:childTnLst>
                                    <p:anim calcmode="lin" valueType="num">
                                      <p:cBhvr additive="base">
                                        <p:cTn id="89" dur="500"/>
                                        <p:tgtEl>
                                          <p:spTgt spid="151567"/>
                                        </p:tgtEl>
                                        <p:attrNameLst>
                                          <p:attrName>ppt_x</p:attrName>
                                        </p:attrNameLst>
                                      </p:cBhvr>
                                      <p:tavLst>
                                        <p:tav tm="0">
                                          <p:val>
                                            <p:strVal val="ppt_x"/>
                                          </p:val>
                                        </p:tav>
                                        <p:tav tm="100000">
                                          <p:val>
                                            <p:strVal val="ppt_x"/>
                                          </p:val>
                                        </p:tav>
                                      </p:tavLst>
                                    </p:anim>
                                    <p:anim calcmode="lin" valueType="num">
                                      <p:cBhvr additive="base">
                                        <p:cTn id="90" dur="500"/>
                                        <p:tgtEl>
                                          <p:spTgt spid="151567"/>
                                        </p:tgtEl>
                                        <p:attrNameLst>
                                          <p:attrName>ppt_y</p:attrName>
                                        </p:attrNameLst>
                                      </p:cBhvr>
                                      <p:tavLst>
                                        <p:tav tm="0">
                                          <p:val>
                                            <p:strVal val="ppt_y"/>
                                          </p:val>
                                        </p:tav>
                                        <p:tav tm="100000">
                                          <p:val>
                                            <p:strVal val="1+ppt_h/2"/>
                                          </p:val>
                                        </p:tav>
                                      </p:tavLst>
                                    </p:anim>
                                    <p:set>
                                      <p:cBhvr>
                                        <p:cTn id="91" dur="1" fill="hold">
                                          <p:stCondLst>
                                            <p:cond delay="499"/>
                                          </p:stCondLst>
                                        </p:cTn>
                                        <p:tgtEl>
                                          <p:spTgt spid="151567"/>
                                        </p:tgtEl>
                                        <p:attrNameLst>
                                          <p:attrName>style.visibility</p:attrName>
                                        </p:attrNameLst>
                                      </p:cBhvr>
                                      <p:to>
                                        <p:strVal val="hidden"/>
                                      </p:to>
                                    </p:set>
                                  </p:childTnLst>
                                </p:cTn>
                              </p:par>
                              <p:par>
                                <p:cTn id="92" presetID="3" presetClass="entr" presetSubtype="10" fill="hold" grpId="0" nodeType="withEffect">
                                  <p:stCondLst>
                                    <p:cond delay="0"/>
                                  </p:stCondLst>
                                  <p:childTnLst>
                                    <p:set>
                                      <p:cBhvr>
                                        <p:cTn id="93" dur="1" fill="hold">
                                          <p:stCondLst>
                                            <p:cond delay="0"/>
                                          </p:stCondLst>
                                        </p:cTn>
                                        <p:tgtEl>
                                          <p:spTgt spid="151575"/>
                                        </p:tgtEl>
                                        <p:attrNameLst>
                                          <p:attrName>style.visibility</p:attrName>
                                        </p:attrNameLst>
                                      </p:cBhvr>
                                      <p:to>
                                        <p:strVal val="visible"/>
                                      </p:to>
                                    </p:set>
                                    <p:animEffect transition="in" filter="blinds(horizontal)">
                                      <p:cBhvr>
                                        <p:cTn id="94" dur="500"/>
                                        <p:tgtEl>
                                          <p:spTgt spid="151575"/>
                                        </p:tgtEl>
                                      </p:cBhvr>
                                    </p:animEffect>
                                  </p:childTnLst>
                                </p:cTn>
                              </p:par>
                              <p:par>
                                <p:cTn id="95" presetID="2" presetClass="entr" presetSubtype="8"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0-#ppt_w/2"/>
                                          </p:val>
                                        </p:tav>
                                        <p:tav tm="100000">
                                          <p:val>
                                            <p:strVal val="#ppt_x"/>
                                          </p:val>
                                        </p:tav>
                                      </p:tavLst>
                                    </p:anim>
                                    <p:anim calcmode="lin" valueType="num">
                                      <p:cBhvr additive="base">
                                        <p:cTn id="98" dur="500" fill="hold"/>
                                        <p:tgtEl>
                                          <p:spTgt spid="3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51575"/>
                                        </p:tgtEl>
                                        <p:attrNameLst>
                                          <p:attrName>style.visibility</p:attrName>
                                        </p:attrNameLst>
                                      </p:cBhvr>
                                      <p:to>
                                        <p:strVal val="hidden"/>
                                      </p:to>
                                    </p:set>
                                  </p:childTnLst>
                                </p:cTn>
                              </p:par>
                            </p:childTnLst>
                          </p:cTn>
                        </p:par>
                        <p:par>
                          <p:cTn id="103" fill="hold" nodeType="afterGroup">
                            <p:stCondLst>
                              <p:cond delay="0"/>
                            </p:stCondLst>
                            <p:childTnLst>
                              <p:par>
                                <p:cTn id="104" presetID="2" presetClass="entr" presetSubtype="2" fill="hold" grpId="0" nodeType="afterEffect">
                                  <p:stCondLst>
                                    <p:cond delay="0"/>
                                  </p:stCondLst>
                                  <p:childTnLst>
                                    <p:set>
                                      <p:cBhvr>
                                        <p:cTn id="105" dur="1" fill="hold">
                                          <p:stCondLst>
                                            <p:cond delay="0"/>
                                          </p:stCondLst>
                                        </p:cTn>
                                        <p:tgtEl>
                                          <p:spTgt spid="151580"/>
                                        </p:tgtEl>
                                        <p:attrNameLst>
                                          <p:attrName>style.visibility</p:attrName>
                                        </p:attrNameLst>
                                      </p:cBhvr>
                                      <p:to>
                                        <p:strVal val="visible"/>
                                      </p:to>
                                    </p:set>
                                    <p:anim calcmode="lin" valueType="num">
                                      <p:cBhvr additive="base">
                                        <p:cTn id="106" dur="500" fill="hold"/>
                                        <p:tgtEl>
                                          <p:spTgt spid="151580"/>
                                        </p:tgtEl>
                                        <p:attrNameLst>
                                          <p:attrName>ppt_x</p:attrName>
                                        </p:attrNameLst>
                                      </p:cBhvr>
                                      <p:tavLst>
                                        <p:tav tm="0">
                                          <p:val>
                                            <p:strVal val="1+#ppt_w/2"/>
                                          </p:val>
                                        </p:tav>
                                        <p:tav tm="100000">
                                          <p:val>
                                            <p:strVal val="#ppt_x"/>
                                          </p:val>
                                        </p:tav>
                                      </p:tavLst>
                                    </p:anim>
                                    <p:anim calcmode="lin" valueType="num">
                                      <p:cBhvr additive="base">
                                        <p:cTn id="107" dur="500" fill="hold"/>
                                        <p:tgtEl>
                                          <p:spTgt spid="151580"/>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500"/>
                            </p:stCondLst>
                            <p:childTnLst>
                              <p:par>
                                <p:cTn id="109" presetID="2" presetClass="entr" presetSubtype="8" fill="hold" grpId="0" nodeType="afterEffect">
                                  <p:stCondLst>
                                    <p:cond delay="0"/>
                                  </p:stCondLst>
                                  <p:childTnLst>
                                    <p:set>
                                      <p:cBhvr>
                                        <p:cTn id="110" dur="1" fill="hold">
                                          <p:stCondLst>
                                            <p:cond delay="0"/>
                                          </p:stCondLst>
                                        </p:cTn>
                                        <p:tgtEl>
                                          <p:spTgt spid="151581"/>
                                        </p:tgtEl>
                                        <p:attrNameLst>
                                          <p:attrName>style.visibility</p:attrName>
                                        </p:attrNameLst>
                                      </p:cBhvr>
                                      <p:to>
                                        <p:strVal val="visible"/>
                                      </p:to>
                                    </p:set>
                                    <p:anim calcmode="lin" valueType="num">
                                      <p:cBhvr additive="base">
                                        <p:cTn id="111" dur="500" fill="hold"/>
                                        <p:tgtEl>
                                          <p:spTgt spid="151581"/>
                                        </p:tgtEl>
                                        <p:attrNameLst>
                                          <p:attrName>ppt_x</p:attrName>
                                        </p:attrNameLst>
                                      </p:cBhvr>
                                      <p:tavLst>
                                        <p:tav tm="0">
                                          <p:val>
                                            <p:strVal val="0-#ppt_w/2"/>
                                          </p:val>
                                        </p:tav>
                                        <p:tav tm="100000">
                                          <p:val>
                                            <p:strVal val="#ppt_x"/>
                                          </p:val>
                                        </p:tav>
                                      </p:tavLst>
                                    </p:anim>
                                    <p:anim calcmode="lin" valueType="num">
                                      <p:cBhvr additive="base">
                                        <p:cTn id="112" dur="500" fill="hold"/>
                                        <p:tgtEl>
                                          <p:spTgt spid="151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P spid="151561" grpId="0" autoUpdateAnimBg="0"/>
      <p:bldP spid="151564" grpId="0" animBg="1" autoUpdateAnimBg="0"/>
      <p:bldP spid="151564" grpId="1" animBg="1"/>
      <p:bldP spid="151566" grpId="0" animBg="1" autoUpdateAnimBg="0"/>
      <p:bldP spid="151566" grpId="1" animBg="1"/>
      <p:bldP spid="151568" grpId="0" animBg="1"/>
      <p:bldP spid="151570" grpId="0" animBg="1"/>
      <p:bldP spid="151572" grpId="0" animBg="1" autoUpdateAnimBg="0"/>
      <p:bldP spid="151572" grpId="1" animBg="1"/>
      <p:bldP spid="151574" grpId="0" animBg="1"/>
      <p:bldP spid="151567" grpId="0" animBg="1" autoUpdateAnimBg="0"/>
      <p:bldP spid="151567" grpId="1" animBg="1"/>
      <p:bldP spid="151580" grpId="0" animBg="1" autoUpdateAnimBg="0"/>
      <p:bldP spid="151581" grpId="0" animBg="1"/>
      <p:bldP spid="37" grpId="0" autoUpdateAnimBg="0"/>
      <p:bldP spid="38" grpId="0" animBg="1"/>
      <p:bldP spid="151571" grpId="0" animBg="1" autoUpdateAnimBg="0"/>
      <p:bldP spid="151571" grpId="1" animBg="1"/>
      <p:bldP spid="151565" grpId="0" animBg="1" autoUpdateAnimBg="0"/>
      <p:bldP spid="151565" grpId="1" animBg="1"/>
      <p:bldP spid="151575" grpId="0" animBg="1" autoUpdateAnimBg="0"/>
      <p:bldP spid="151575" grpId="1" animBg="1"/>
    </p:bld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es Portrait">
  <a:themeElements>
    <a:clrScheme name="Modernes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Modernes Portrait.pot">
      <a:majorFont>
        <a:latin typeface="Arial Black"/>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dernes Portrait.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Modernes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Modernes Portrait.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rnes Portrait.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Modernes Portrait.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Modernes Portrait.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Modernes Portrait.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4535</Words>
  <Application>Microsoft Office PowerPoint</Application>
  <PresentationFormat>Bildschirmpräsentation (4:3)</PresentationFormat>
  <Paragraphs>762</Paragraphs>
  <Slides>59</Slides>
  <Notes>51</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2</vt:i4>
      </vt:variant>
      <vt:variant>
        <vt:lpstr>Folientitel</vt:lpstr>
      </vt:variant>
      <vt:variant>
        <vt:i4>59</vt:i4>
      </vt:variant>
    </vt:vector>
  </HeadingPairs>
  <TitlesOfParts>
    <vt:vector size="72" baseType="lpstr">
      <vt:lpstr>Arial</vt:lpstr>
      <vt:lpstr>Arial Black</vt:lpstr>
      <vt:lpstr>Calibri</vt:lpstr>
      <vt:lpstr>Comic Sans MS</vt:lpstr>
      <vt:lpstr>Monotype Corsiva</vt:lpstr>
      <vt:lpstr>Monotype Sorts</vt:lpstr>
      <vt:lpstr>Tahoma</vt:lpstr>
      <vt:lpstr>Times</vt:lpstr>
      <vt:lpstr>Wingdings</vt:lpstr>
      <vt:lpstr>Design1</vt:lpstr>
      <vt:lpstr>Modernes Portrait</vt:lpstr>
      <vt:lpstr>Arbeitsblatt</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auf welchen Stapel?</vt:lpstr>
      <vt:lpstr>Wie wird ausgezählt?  Die Spalte ZS 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Neue Beisitzer? Gerne!</vt:lpstr>
      <vt:lpstr>PowerPoint-Präsentation</vt:lpstr>
      <vt:lpstr>Das war‘s</vt:lpstr>
    </vt:vector>
  </TitlesOfParts>
  <Company>Tammen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Bundestagswahl 2017</dc:title>
  <dc:creator>Schmidt</dc:creator>
  <cp:lastModifiedBy>Joerg Robach/Amt 10</cp:lastModifiedBy>
  <cp:revision>393</cp:revision>
  <cp:lastPrinted>2017-09-18T13:08:19Z</cp:lastPrinted>
  <dcterms:created xsi:type="dcterms:W3CDTF">2003-07-30T14:03:38Z</dcterms:created>
  <dcterms:modified xsi:type="dcterms:W3CDTF">2022-05-10T15:35:05Z</dcterms:modified>
</cp:coreProperties>
</file>