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6" r:id="rId1"/>
  </p:sldMasterIdLst>
  <p:notesMasterIdLst>
    <p:notesMasterId r:id="rId52"/>
  </p:notesMasterIdLst>
  <p:handoutMasterIdLst>
    <p:handoutMasterId r:id="rId53"/>
  </p:handoutMasterIdLst>
  <p:sldIdLst>
    <p:sldId id="258" r:id="rId2"/>
    <p:sldId id="262" r:id="rId3"/>
    <p:sldId id="264" r:id="rId4"/>
    <p:sldId id="359" r:id="rId5"/>
    <p:sldId id="268" r:id="rId6"/>
    <p:sldId id="269" r:id="rId7"/>
    <p:sldId id="340" r:id="rId8"/>
    <p:sldId id="341" r:id="rId9"/>
    <p:sldId id="366" r:id="rId10"/>
    <p:sldId id="367" r:id="rId11"/>
    <p:sldId id="368" r:id="rId12"/>
    <p:sldId id="369" r:id="rId13"/>
    <p:sldId id="370" r:id="rId14"/>
    <p:sldId id="371" r:id="rId15"/>
    <p:sldId id="372" r:id="rId16"/>
    <p:sldId id="344" r:id="rId17"/>
    <p:sldId id="374" r:id="rId18"/>
    <p:sldId id="375" r:id="rId19"/>
    <p:sldId id="376" r:id="rId20"/>
    <p:sldId id="270" r:id="rId21"/>
    <p:sldId id="271" r:id="rId22"/>
    <p:sldId id="272" r:id="rId23"/>
    <p:sldId id="273" r:id="rId24"/>
    <p:sldId id="275" r:id="rId25"/>
    <p:sldId id="332" r:id="rId26"/>
    <p:sldId id="302" r:id="rId27"/>
    <p:sldId id="306" r:id="rId28"/>
    <p:sldId id="307" r:id="rId29"/>
    <p:sldId id="308" r:id="rId30"/>
    <p:sldId id="309" r:id="rId31"/>
    <p:sldId id="310" r:id="rId32"/>
    <p:sldId id="311" r:id="rId33"/>
    <p:sldId id="312" r:id="rId34"/>
    <p:sldId id="330" r:id="rId35"/>
    <p:sldId id="313" r:id="rId36"/>
    <p:sldId id="314" r:id="rId37"/>
    <p:sldId id="315" r:id="rId38"/>
    <p:sldId id="316" r:id="rId39"/>
    <p:sldId id="317" r:id="rId40"/>
    <p:sldId id="360" r:id="rId41"/>
    <p:sldId id="319" r:id="rId42"/>
    <p:sldId id="290" r:id="rId43"/>
    <p:sldId id="354" r:id="rId44"/>
    <p:sldId id="363" r:id="rId45"/>
    <p:sldId id="358" r:id="rId46"/>
    <p:sldId id="294" r:id="rId47"/>
    <p:sldId id="297" r:id="rId48"/>
    <p:sldId id="296" r:id="rId49"/>
    <p:sldId id="295" r:id="rId50"/>
    <p:sldId id="335" r:id="rId51"/>
  </p:sldIdLst>
  <p:sldSz cx="9144000" cy="6858000" type="screen4x3"/>
  <p:notesSz cx="6648450" cy="9850438"/>
  <p:defaultTextStyle>
    <a:defPPr>
      <a:defRPr lang="de-DE"/>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modifyVerifier cryptProviderType="rsaAES" cryptAlgorithmClass="hash" cryptAlgorithmType="typeAny" cryptAlgorithmSid="14" spinCount="100000" saltData="mu7Fl07IXfFNOV1kn3ALoA==" hashData="Ne10h+UmGXS5N5ErSRmJ8LmO0LFTg0tMPrwVHT7J3b+5wpznWmgNMCCjdvzEOFna+C8iQodsMkdqeAgzuiiJk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3">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5F9A6"/>
    <a:srgbClr val="94EA86"/>
    <a:srgbClr val="FF0000"/>
    <a:srgbClr val="00FF00"/>
    <a:srgbClr val="66FF33"/>
    <a:srgbClr val="FFFF99"/>
    <a:srgbClr val="FFCC29"/>
    <a:srgbClr val="FFE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6" autoAdjust="0"/>
    <p:restoredTop sz="90929" autoAdjust="0"/>
  </p:normalViewPr>
  <p:slideViewPr>
    <p:cSldViewPr>
      <p:cViewPr varScale="1">
        <p:scale>
          <a:sx n="96" d="100"/>
          <a:sy n="96" d="100"/>
        </p:scale>
        <p:origin x="283" y="77"/>
      </p:cViewPr>
      <p:guideLst>
        <p:guide orient="horz" pos="2160"/>
        <p:guide pos="2880"/>
      </p:guideLst>
    </p:cSldViewPr>
  </p:slideViewPr>
  <p:outlineViewPr>
    <p:cViewPr>
      <p:scale>
        <a:sx n="33" d="100"/>
        <a:sy n="33" d="100"/>
      </p:scale>
      <p:origin x="0" y="317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454" y="-90"/>
      </p:cViewPr>
      <p:guideLst>
        <p:guide orient="horz" pos="3103"/>
        <p:guide pos="20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881193"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t" anchorCtr="0" compatLnSpc="1">
            <a:prstTxWarp prst="textNoShape">
              <a:avLst/>
            </a:prstTxWarp>
          </a:bodyPr>
          <a:lstStyle>
            <a:lvl1pPr defTabSz="938321">
              <a:defRPr sz="1100">
                <a:latin typeface="Times" pitchFamily="18" charset="0"/>
              </a:defRPr>
            </a:lvl1pPr>
          </a:lstStyle>
          <a:p>
            <a:pPr>
              <a:defRPr/>
            </a:pPr>
            <a:endParaRPr lang="de-DE"/>
          </a:p>
        </p:txBody>
      </p:sp>
      <p:sp>
        <p:nvSpPr>
          <p:cNvPr id="4099" name="Rectangle 3"/>
          <p:cNvSpPr>
            <a:spLocks noGrp="1" noChangeArrowheads="1"/>
          </p:cNvSpPr>
          <p:nvPr>
            <p:ph type="dt" sz="quarter" idx="1"/>
          </p:nvPr>
        </p:nvSpPr>
        <p:spPr bwMode="auto">
          <a:xfrm>
            <a:off x="3768744" y="0"/>
            <a:ext cx="2879706"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t" anchorCtr="0" compatLnSpc="1">
            <a:prstTxWarp prst="textNoShape">
              <a:avLst/>
            </a:prstTxWarp>
          </a:bodyPr>
          <a:lstStyle>
            <a:lvl1pPr algn="r" defTabSz="938321">
              <a:defRPr sz="1100">
                <a:latin typeface="Times" pitchFamily="18" charset="0"/>
              </a:defRPr>
            </a:lvl1pPr>
          </a:lstStyle>
          <a:p>
            <a:pPr>
              <a:defRPr/>
            </a:pPr>
            <a:endParaRPr lang="de-DE"/>
          </a:p>
        </p:txBody>
      </p:sp>
      <p:sp>
        <p:nvSpPr>
          <p:cNvPr id="4100" name="Rectangle 4"/>
          <p:cNvSpPr>
            <a:spLocks noGrp="1" noChangeArrowheads="1"/>
          </p:cNvSpPr>
          <p:nvPr>
            <p:ph type="ftr" sz="quarter" idx="2"/>
          </p:nvPr>
        </p:nvSpPr>
        <p:spPr bwMode="auto">
          <a:xfrm>
            <a:off x="1" y="9359978"/>
            <a:ext cx="2881193"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b" anchorCtr="0" compatLnSpc="1">
            <a:prstTxWarp prst="textNoShape">
              <a:avLst/>
            </a:prstTxWarp>
          </a:bodyPr>
          <a:lstStyle>
            <a:lvl1pPr defTabSz="938321">
              <a:defRPr sz="1100">
                <a:latin typeface="Times" pitchFamily="18" charset="0"/>
              </a:defRPr>
            </a:lvl1pPr>
          </a:lstStyle>
          <a:p>
            <a:pPr>
              <a:defRPr/>
            </a:pPr>
            <a:r>
              <a:rPr lang="de-DE" dirty="0"/>
              <a:t>Bundestagswahl 2021</a:t>
            </a:r>
          </a:p>
        </p:txBody>
      </p:sp>
      <p:sp>
        <p:nvSpPr>
          <p:cNvPr id="4101" name="Rectangle 5"/>
          <p:cNvSpPr>
            <a:spLocks noGrp="1" noChangeArrowheads="1"/>
          </p:cNvSpPr>
          <p:nvPr>
            <p:ph type="sldNum" sz="quarter" idx="3"/>
          </p:nvPr>
        </p:nvSpPr>
        <p:spPr bwMode="auto">
          <a:xfrm>
            <a:off x="3768744" y="9359978"/>
            <a:ext cx="2879706"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b" anchorCtr="0" compatLnSpc="1">
            <a:prstTxWarp prst="textNoShape">
              <a:avLst/>
            </a:prstTxWarp>
          </a:bodyPr>
          <a:lstStyle>
            <a:lvl1pPr algn="r" defTabSz="938321">
              <a:defRPr sz="1100">
                <a:latin typeface="Times" pitchFamily="18" charset="0"/>
              </a:defRPr>
            </a:lvl1pPr>
          </a:lstStyle>
          <a:p>
            <a:pPr>
              <a:defRPr/>
            </a:pPr>
            <a:fld id="{7FE4CD05-B91D-4A92-AF99-BBF9C3CDBE57}" type="slidenum">
              <a:rPr lang="de-DE"/>
              <a:pPr>
                <a:defRPr/>
              </a:pPr>
              <a:t>‹Nr.›</a:t>
            </a:fld>
            <a:endParaRPr lang="de-DE"/>
          </a:p>
        </p:txBody>
      </p:sp>
    </p:spTree>
    <p:extLst>
      <p:ext uri="{BB962C8B-B14F-4D97-AF65-F5344CB8AC3E}">
        <p14:creationId xmlns:p14="http://schemas.microsoft.com/office/powerpoint/2010/main" val="516148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881193"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t" anchorCtr="0" compatLnSpc="1">
            <a:prstTxWarp prst="textNoShape">
              <a:avLst/>
            </a:prstTxWarp>
          </a:bodyPr>
          <a:lstStyle>
            <a:lvl1pPr defTabSz="938321">
              <a:defRPr sz="1100">
                <a:latin typeface="Times" pitchFamily="18" charset="0"/>
              </a:defRPr>
            </a:lvl1pPr>
          </a:lstStyle>
          <a:p>
            <a:pPr>
              <a:defRPr/>
            </a:pPr>
            <a:endParaRPr lang="de-DE"/>
          </a:p>
        </p:txBody>
      </p:sp>
      <p:sp>
        <p:nvSpPr>
          <p:cNvPr id="6147" name="Rectangle 3"/>
          <p:cNvSpPr>
            <a:spLocks noGrp="1" noChangeArrowheads="1"/>
          </p:cNvSpPr>
          <p:nvPr>
            <p:ph type="dt" idx="1"/>
          </p:nvPr>
        </p:nvSpPr>
        <p:spPr bwMode="auto">
          <a:xfrm>
            <a:off x="3768744" y="0"/>
            <a:ext cx="2879706"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t" anchorCtr="0" compatLnSpc="1">
            <a:prstTxWarp prst="textNoShape">
              <a:avLst/>
            </a:prstTxWarp>
          </a:bodyPr>
          <a:lstStyle>
            <a:lvl1pPr algn="r" defTabSz="938321">
              <a:defRPr sz="1100">
                <a:latin typeface="Times" pitchFamily="18" charset="0"/>
              </a:defRPr>
            </a:lvl1pPr>
          </a:lstStyle>
          <a:p>
            <a:pPr>
              <a:defRPr/>
            </a:pPr>
            <a:endParaRPr lang="de-DE"/>
          </a:p>
        </p:txBody>
      </p:sp>
      <p:sp>
        <p:nvSpPr>
          <p:cNvPr id="61444" name="Rectangle 4"/>
          <p:cNvSpPr>
            <a:spLocks noGrp="1" noRot="1" noChangeAspect="1" noChangeArrowheads="1" noTextEdit="1"/>
          </p:cNvSpPr>
          <p:nvPr>
            <p:ph type="sldImg" idx="2"/>
          </p:nvPr>
        </p:nvSpPr>
        <p:spPr bwMode="auto">
          <a:xfrm>
            <a:off x="865188" y="739775"/>
            <a:ext cx="4922837" cy="3692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887551" y="4678461"/>
            <a:ext cx="4873350" cy="443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p:cNvSpPr>
            <a:spLocks noGrp="1" noChangeArrowheads="1"/>
          </p:cNvSpPr>
          <p:nvPr>
            <p:ph type="ftr" sz="quarter" idx="4"/>
          </p:nvPr>
        </p:nvSpPr>
        <p:spPr bwMode="auto">
          <a:xfrm>
            <a:off x="1" y="9359978"/>
            <a:ext cx="2881193"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b" anchorCtr="0" compatLnSpc="1">
            <a:prstTxWarp prst="textNoShape">
              <a:avLst/>
            </a:prstTxWarp>
          </a:bodyPr>
          <a:lstStyle>
            <a:lvl1pPr defTabSz="938321">
              <a:defRPr sz="1100">
                <a:latin typeface="Times" pitchFamily="18" charset="0"/>
              </a:defRPr>
            </a:lvl1pPr>
          </a:lstStyle>
          <a:p>
            <a:pPr>
              <a:defRPr/>
            </a:pPr>
            <a:r>
              <a:rPr lang="de-DE" dirty="0"/>
              <a:t>Bundestagswahl 2021</a:t>
            </a:r>
          </a:p>
        </p:txBody>
      </p:sp>
      <p:sp>
        <p:nvSpPr>
          <p:cNvPr id="6151" name="Rectangle 7"/>
          <p:cNvSpPr>
            <a:spLocks noGrp="1" noChangeArrowheads="1"/>
          </p:cNvSpPr>
          <p:nvPr>
            <p:ph type="sldNum" sz="quarter" idx="5"/>
          </p:nvPr>
        </p:nvSpPr>
        <p:spPr bwMode="auto">
          <a:xfrm>
            <a:off x="3768744" y="9359978"/>
            <a:ext cx="2879706" cy="49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866" tIns="46933" rIns="93866" bIns="46933" numCol="1" anchor="b" anchorCtr="0" compatLnSpc="1">
            <a:prstTxWarp prst="textNoShape">
              <a:avLst/>
            </a:prstTxWarp>
          </a:bodyPr>
          <a:lstStyle>
            <a:lvl1pPr algn="r" defTabSz="938321">
              <a:defRPr sz="1100">
                <a:latin typeface="Times" pitchFamily="18" charset="0"/>
              </a:defRPr>
            </a:lvl1pPr>
          </a:lstStyle>
          <a:p>
            <a:pPr>
              <a:defRPr/>
            </a:pPr>
            <a:fld id="{A6C3356D-987D-4F92-9E11-F0D87284E5D1}" type="slidenum">
              <a:rPr lang="de-DE"/>
              <a:pPr>
                <a:defRPr/>
              </a:pPr>
              <a:t>‹Nr.›</a:t>
            </a:fld>
            <a:endParaRPr lang="de-DE"/>
          </a:p>
        </p:txBody>
      </p:sp>
    </p:spTree>
    <p:extLst>
      <p:ext uri="{BB962C8B-B14F-4D97-AF65-F5344CB8AC3E}">
        <p14:creationId xmlns:p14="http://schemas.microsoft.com/office/powerpoint/2010/main" val="106520490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6246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535D55D7-0747-4926-BECF-275E0B8BD8F7}" type="slidenum">
              <a:rPr lang="de-DE" sz="1100">
                <a:latin typeface="Times" pitchFamily="18" charset="0"/>
              </a:rPr>
              <a:pPr/>
              <a:t>1</a:t>
            </a:fld>
            <a:endParaRPr lang="de-DE" sz="1100">
              <a:latin typeface="Times" pitchFamily="18"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hteck 1031"/>
          <p:cNvSpPr>
            <a:spLocks noGrp="1" noChangeArrowheads="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36457" indent="-283253" eaLnBrk="0" hangingPunct="0">
              <a:defRPr sz="2000" b="1">
                <a:solidFill>
                  <a:schemeClr val="tx1"/>
                </a:solidFill>
                <a:latin typeface="Comic Sans MS" pitchFamily="66" charset="0"/>
              </a:defRPr>
            </a:lvl2pPr>
            <a:lvl3pPr marL="1133012" indent="-226603" eaLnBrk="0" hangingPunct="0">
              <a:defRPr sz="2000" b="1">
                <a:solidFill>
                  <a:schemeClr val="tx1"/>
                </a:solidFill>
                <a:latin typeface="Comic Sans MS" pitchFamily="66" charset="0"/>
              </a:defRPr>
            </a:lvl3pPr>
            <a:lvl4pPr marL="1586216" indent="-226603" eaLnBrk="0" hangingPunct="0">
              <a:defRPr sz="2000" b="1">
                <a:solidFill>
                  <a:schemeClr val="tx1"/>
                </a:solidFill>
                <a:latin typeface="Comic Sans MS" pitchFamily="66" charset="0"/>
              </a:defRPr>
            </a:lvl4pPr>
            <a:lvl5pPr marL="2039421" indent="-226603" eaLnBrk="0" hangingPunct="0">
              <a:defRPr sz="2000" b="1">
                <a:solidFill>
                  <a:schemeClr val="tx1"/>
                </a:solidFill>
                <a:latin typeface="Comic Sans MS" pitchFamily="66" charset="0"/>
              </a:defRPr>
            </a:lvl5pPr>
            <a:lvl6pPr marL="2492625" indent="-226603" eaLnBrk="0" fontAlgn="base" hangingPunct="0">
              <a:spcBef>
                <a:spcPct val="50000"/>
              </a:spcBef>
              <a:spcAft>
                <a:spcPct val="0"/>
              </a:spcAft>
              <a:defRPr sz="2000" b="1">
                <a:solidFill>
                  <a:schemeClr val="tx1"/>
                </a:solidFill>
                <a:latin typeface="Comic Sans MS" pitchFamily="66" charset="0"/>
              </a:defRPr>
            </a:lvl6pPr>
            <a:lvl7pPr marL="2945831" indent="-226603" eaLnBrk="0" fontAlgn="base" hangingPunct="0">
              <a:spcBef>
                <a:spcPct val="50000"/>
              </a:spcBef>
              <a:spcAft>
                <a:spcPct val="0"/>
              </a:spcAft>
              <a:defRPr sz="2000" b="1">
                <a:solidFill>
                  <a:schemeClr val="tx1"/>
                </a:solidFill>
                <a:latin typeface="Comic Sans MS" pitchFamily="66" charset="0"/>
              </a:defRPr>
            </a:lvl7pPr>
            <a:lvl8pPr marL="3399035" indent="-226603" eaLnBrk="0" fontAlgn="base" hangingPunct="0">
              <a:spcBef>
                <a:spcPct val="50000"/>
              </a:spcBef>
              <a:spcAft>
                <a:spcPct val="0"/>
              </a:spcAft>
              <a:defRPr sz="2000" b="1">
                <a:solidFill>
                  <a:schemeClr val="tx1"/>
                </a:solidFill>
                <a:latin typeface="Comic Sans MS" pitchFamily="66" charset="0"/>
              </a:defRPr>
            </a:lvl8pPr>
            <a:lvl9pPr marL="3852239" indent="-226603" eaLnBrk="0" fontAlgn="base" hangingPunct="0">
              <a:spcBef>
                <a:spcPct val="50000"/>
              </a:spcBef>
              <a:spcAft>
                <a:spcPct val="0"/>
              </a:spcAft>
              <a:defRPr sz="2000" b="1">
                <a:solidFill>
                  <a:schemeClr val="tx1"/>
                </a:solidFill>
                <a:latin typeface="Comic Sans MS" pitchFamily="66" charset="0"/>
              </a:defRPr>
            </a:lvl9pPr>
          </a:lstStyle>
          <a:p>
            <a:pPr eaLnBrk="1" hangingPunct="1"/>
            <a:fld id="{E8FA5F39-D87C-4481-8BFA-A5500BAD8C44}" type="slidenum">
              <a:rPr lang="de-DE" sz="1100" b="0"/>
              <a:pPr eaLnBrk="1" hangingPunct="1"/>
              <a:t>14</a:t>
            </a:fld>
            <a:endParaRPr lang="de-DE" sz="11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hteck 1031"/>
          <p:cNvSpPr>
            <a:spLocks noGrp="1" noChangeArrowheads="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36457" indent="-283253" eaLnBrk="0" hangingPunct="0">
              <a:defRPr sz="2000" b="1">
                <a:solidFill>
                  <a:schemeClr val="tx1"/>
                </a:solidFill>
                <a:latin typeface="Comic Sans MS" pitchFamily="66" charset="0"/>
              </a:defRPr>
            </a:lvl2pPr>
            <a:lvl3pPr marL="1133012" indent="-226603" eaLnBrk="0" hangingPunct="0">
              <a:defRPr sz="2000" b="1">
                <a:solidFill>
                  <a:schemeClr val="tx1"/>
                </a:solidFill>
                <a:latin typeface="Comic Sans MS" pitchFamily="66" charset="0"/>
              </a:defRPr>
            </a:lvl3pPr>
            <a:lvl4pPr marL="1586216" indent="-226603" eaLnBrk="0" hangingPunct="0">
              <a:defRPr sz="2000" b="1">
                <a:solidFill>
                  <a:schemeClr val="tx1"/>
                </a:solidFill>
                <a:latin typeface="Comic Sans MS" pitchFamily="66" charset="0"/>
              </a:defRPr>
            </a:lvl4pPr>
            <a:lvl5pPr marL="2039421" indent="-226603" eaLnBrk="0" hangingPunct="0">
              <a:defRPr sz="2000" b="1">
                <a:solidFill>
                  <a:schemeClr val="tx1"/>
                </a:solidFill>
                <a:latin typeface="Comic Sans MS" pitchFamily="66" charset="0"/>
              </a:defRPr>
            </a:lvl5pPr>
            <a:lvl6pPr marL="2492625" indent="-226603" eaLnBrk="0" fontAlgn="base" hangingPunct="0">
              <a:spcBef>
                <a:spcPct val="50000"/>
              </a:spcBef>
              <a:spcAft>
                <a:spcPct val="0"/>
              </a:spcAft>
              <a:defRPr sz="2000" b="1">
                <a:solidFill>
                  <a:schemeClr val="tx1"/>
                </a:solidFill>
                <a:latin typeface="Comic Sans MS" pitchFamily="66" charset="0"/>
              </a:defRPr>
            </a:lvl6pPr>
            <a:lvl7pPr marL="2945831" indent="-226603" eaLnBrk="0" fontAlgn="base" hangingPunct="0">
              <a:spcBef>
                <a:spcPct val="50000"/>
              </a:spcBef>
              <a:spcAft>
                <a:spcPct val="0"/>
              </a:spcAft>
              <a:defRPr sz="2000" b="1">
                <a:solidFill>
                  <a:schemeClr val="tx1"/>
                </a:solidFill>
                <a:latin typeface="Comic Sans MS" pitchFamily="66" charset="0"/>
              </a:defRPr>
            </a:lvl7pPr>
            <a:lvl8pPr marL="3399035" indent="-226603" eaLnBrk="0" fontAlgn="base" hangingPunct="0">
              <a:spcBef>
                <a:spcPct val="50000"/>
              </a:spcBef>
              <a:spcAft>
                <a:spcPct val="0"/>
              </a:spcAft>
              <a:defRPr sz="2000" b="1">
                <a:solidFill>
                  <a:schemeClr val="tx1"/>
                </a:solidFill>
                <a:latin typeface="Comic Sans MS" pitchFamily="66" charset="0"/>
              </a:defRPr>
            </a:lvl8pPr>
            <a:lvl9pPr marL="3852239" indent="-226603" eaLnBrk="0" fontAlgn="base" hangingPunct="0">
              <a:spcBef>
                <a:spcPct val="50000"/>
              </a:spcBef>
              <a:spcAft>
                <a:spcPct val="0"/>
              </a:spcAft>
              <a:defRPr sz="2000" b="1">
                <a:solidFill>
                  <a:schemeClr val="tx1"/>
                </a:solidFill>
                <a:latin typeface="Comic Sans MS" pitchFamily="66" charset="0"/>
              </a:defRPr>
            </a:lvl9pPr>
          </a:lstStyle>
          <a:p>
            <a:pPr eaLnBrk="1" hangingPunct="1"/>
            <a:fld id="{6D719D08-1C43-4E34-8A73-46353F419F85}" type="slidenum">
              <a:rPr lang="de-DE" sz="1100" b="0"/>
              <a:pPr eaLnBrk="1" hangingPunct="1"/>
              <a:t>16</a:t>
            </a:fld>
            <a:endParaRPr lang="de-DE" sz="11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hteck 1031"/>
          <p:cNvSpPr>
            <a:spLocks noGrp="1" noChangeArrowheads="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36457" indent="-283253" eaLnBrk="0" hangingPunct="0">
              <a:defRPr sz="2000" b="1">
                <a:solidFill>
                  <a:schemeClr val="tx1"/>
                </a:solidFill>
                <a:latin typeface="Comic Sans MS" pitchFamily="66" charset="0"/>
              </a:defRPr>
            </a:lvl2pPr>
            <a:lvl3pPr marL="1133012" indent="-226603" eaLnBrk="0" hangingPunct="0">
              <a:defRPr sz="2000" b="1">
                <a:solidFill>
                  <a:schemeClr val="tx1"/>
                </a:solidFill>
                <a:latin typeface="Comic Sans MS" pitchFamily="66" charset="0"/>
              </a:defRPr>
            </a:lvl3pPr>
            <a:lvl4pPr marL="1586216" indent="-226603" eaLnBrk="0" hangingPunct="0">
              <a:defRPr sz="2000" b="1">
                <a:solidFill>
                  <a:schemeClr val="tx1"/>
                </a:solidFill>
                <a:latin typeface="Comic Sans MS" pitchFamily="66" charset="0"/>
              </a:defRPr>
            </a:lvl4pPr>
            <a:lvl5pPr marL="2039421" indent="-226603" eaLnBrk="0" hangingPunct="0">
              <a:defRPr sz="2000" b="1">
                <a:solidFill>
                  <a:schemeClr val="tx1"/>
                </a:solidFill>
                <a:latin typeface="Comic Sans MS" pitchFamily="66" charset="0"/>
              </a:defRPr>
            </a:lvl5pPr>
            <a:lvl6pPr marL="2492625" indent="-226603" eaLnBrk="0" fontAlgn="base" hangingPunct="0">
              <a:spcBef>
                <a:spcPct val="50000"/>
              </a:spcBef>
              <a:spcAft>
                <a:spcPct val="0"/>
              </a:spcAft>
              <a:defRPr sz="2000" b="1">
                <a:solidFill>
                  <a:schemeClr val="tx1"/>
                </a:solidFill>
                <a:latin typeface="Comic Sans MS" pitchFamily="66" charset="0"/>
              </a:defRPr>
            </a:lvl6pPr>
            <a:lvl7pPr marL="2945831" indent="-226603" eaLnBrk="0" fontAlgn="base" hangingPunct="0">
              <a:spcBef>
                <a:spcPct val="50000"/>
              </a:spcBef>
              <a:spcAft>
                <a:spcPct val="0"/>
              </a:spcAft>
              <a:defRPr sz="2000" b="1">
                <a:solidFill>
                  <a:schemeClr val="tx1"/>
                </a:solidFill>
                <a:latin typeface="Comic Sans MS" pitchFamily="66" charset="0"/>
              </a:defRPr>
            </a:lvl7pPr>
            <a:lvl8pPr marL="3399035" indent="-226603" eaLnBrk="0" fontAlgn="base" hangingPunct="0">
              <a:spcBef>
                <a:spcPct val="50000"/>
              </a:spcBef>
              <a:spcAft>
                <a:spcPct val="0"/>
              </a:spcAft>
              <a:defRPr sz="2000" b="1">
                <a:solidFill>
                  <a:schemeClr val="tx1"/>
                </a:solidFill>
                <a:latin typeface="Comic Sans MS" pitchFamily="66" charset="0"/>
              </a:defRPr>
            </a:lvl8pPr>
            <a:lvl9pPr marL="3852239" indent="-226603" eaLnBrk="0" fontAlgn="base" hangingPunct="0">
              <a:spcBef>
                <a:spcPct val="50000"/>
              </a:spcBef>
              <a:spcAft>
                <a:spcPct val="0"/>
              </a:spcAft>
              <a:defRPr sz="2000" b="1">
                <a:solidFill>
                  <a:schemeClr val="tx1"/>
                </a:solidFill>
                <a:latin typeface="Comic Sans MS" pitchFamily="66" charset="0"/>
              </a:defRPr>
            </a:lvl9pPr>
          </a:lstStyle>
          <a:p>
            <a:pPr eaLnBrk="1" hangingPunct="1"/>
            <a:fld id="{2424AD31-C813-4053-9B53-D7C4B9BDA75E}" type="slidenum">
              <a:rPr lang="de-DE" sz="1100" b="0"/>
              <a:pPr eaLnBrk="1" hangingPunct="1"/>
              <a:t>19</a:t>
            </a:fld>
            <a:endParaRPr lang="de-DE" sz="11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373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C1949E26-7BB4-46AE-9433-8DAE19E7529C}" type="slidenum">
              <a:rPr lang="de-DE" sz="1100">
                <a:latin typeface="Times" pitchFamily="18" charset="0"/>
              </a:rPr>
              <a:pPr/>
              <a:t>20</a:t>
            </a:fld>
            <a:endParaRPr lang="de-DE" sz="1100">
              <a:latin typeface="Times" pitchFamily="18"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4755"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BDEC32B9-E81D-4CA2-BDC4-7D2FD593C913}" type="slidenum">
              <a:rPr lang="de-DE" sz="1100">
                <a:latin typeface="Times" pitchFamily="18" charset="0"/>
              </a:rPr>
              <a:pPr/>
              <a:t>21</a:t>
            </a:fld>
            <a:endParaRPr lang="de-DE" sz="1100">
              <a:latin typeface="Times" pitchFamily="18"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5779"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6592CA09-83C6-45B8-BFF0-670F05A14811}" type="slidenum">
              <a:rPr lang="de-DE" sz="1100">
                <a:latin typeface="Times" pitchFamily="18" charset="0"/>
              </a:rPr>
              <a:pPr/>
              <a:t>22</a:t>
            </a:fld>
            <a:endParaRPr lang="de-DE" sz="1100">
              <a:latin typeface="Times" pitchFamily="18"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782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9A6C5E61-18B5-40F1-B695-828D5A257808}" type="slidenum">
              <a:rPr lang="de-DE" sz="1100">
                <a:latin typeface="Times" pitchFamily="18" charset="0"/>
              </a:rPr>
              <a:pPr/>
              <a:t>23</a:t>
            </a:fld>
            <a:endParaRPr lang="de-DE" sz="1100">
              <a:latin typeface="Times" pitchFamily="18" charset="0"/>
            </a:endParaRPr>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885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3367B1B1-CD08-4088-94CB-52CB56A10553}" type="slidenum">
              <a:rPr lang="de-DE" sz="1100">
                <a:latin typeface="Times" pitchFamily="18" charset="0"/>
              </a:rPr>
              <a:pPr/>
              <a:t>24</a:t>
            </a:fld>
            <a:endParaRPr lang="de-DE" sz="1100">
              <a:latin typeface="Times" pitchFamily="18"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9875"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5E5E1D09-7660-4440-9448-750ED0C31797}" type="slidenum">
              <a:rPr lang="de-DE" sz="1100">
                <a:latin typeface="Times" pitchFamily="18" charset="0"/>
              </a:rPr>
              <a:pPr/>
              <a:t>26</a:t>
            </a:fld>
            <a:endParaRPr lang="de-DE" sz="1100">
              <a:latin typeface="Times" pitchFamily="18"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0899"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01B88840-CB35-42B9-AC0D-941CF25BB1AC}" type="slidenum">
              <a:rPr lang="de-DE" sz="1100">
                <a:latin typeface="Times" pitchFamily="18" charset="0"/>
              </a:rPr>
              <a:pPr/>
              <a:t>27</a:t>
            </a:fld>
            <a:endParaRPr lang="de-DE" sz="1100">
              <a:latin typeface="Times" pitchFamily="18" charset="0"/>
            </a:endParaRPr>
          </a:p>
        </p:txBody>
      </p:sp>
      <p:sp>
        <p:nvSpPr>
          <p:cNvPr id="80900" name="Rectangle 2"/>
          <p:cNvSpPr>
            <a:spLocks noGrp="1" noRot="1" noChangeAspect="1" noChangeArrowheads="1" noTextEdit="1"/>
          </p:cNvSpPr>
          <p:nvPr>
            <p:ph type="sldImg"/>
          </p:nvPr>
        </p:nvSpPr>
        <p:spPr>
          <a:solidFill>
            <a:srgbClr val="FFFFFF"/>
          </a:solidFill>
          <a:ln/>
        </p:spPr>
      </p:sp>
      <p:sp>
        <p:nvSpPr>
          <p:cNvPr id="80901"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64515"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B4432DF7-DAFC-4F85-AC18-552F05FB9112}" type="slidenum">
              <a:rPr lang="de-DE" sz="1100">
                <a:latin typeface="Times" pitchFamily="18" charset="0"/>
              </a:rPr>
              <a:pPr/>
              <a:t>2</a:t>
            </a:fld>
            <a:endParaRPr lang="de-DE" sz="1100">
              <a:latin typeface="Times" pitchFamily="18" charset="0"/>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1923"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18F88566-8673-4E7A-8540-9C05A656103E}" type="slidenum">
              <a:rPr lang="de-DE" sz="1100">
                <a:latin typeface="Times" pitchFamily="18" charset="0"/>
              </a:rPr>
              <a:pPr/>
              <a:t>28</a:t>
            </a:fld>
            <a:endParaRPr lang="de-DE" sz="1100">
              <a:latin typeface="Times" pitchFamily="18" charset="0"/>
            </a:endParaRPr>
          </a:p>
        </p:txBody>
      </p:sp>
      <p:sp>
        <p:nvSpPr>
          <p:cNvPr id="81924" name="Rectangle 2"/>
          <p:cNvSpPr>
            <a:spLocks noGrp="1" noRot="1" noChangeAspect="1" noChangeArrowheads="1" noTextEdit="1"/>
          </p:cNvSpPr>
          <p:nvPr>
            <p:ph type="sldImg"/>
          </p:nvPr>
        </p:nvSpPr>
        <p:spPr>
          <a:solidFill>
            <a:srgbClr val="FFFFFF"/>
          </a:solidFill>
          <a:ln/>
        </p:spPr>
      </p:sp>
      <p:sp>
        <p:nvSpPr>
          <p:cNvPr id="81925"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294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03C7935C-FC2F-491C-8388-BF99110EEB12}" type="slidenum">
              <a:rPr lang="de-DE" sz="1100">
                <a:latin typeface="Times" pitchFamily="18" charset="0"/>
              </a:rPr>
              <a:pPr/>
              <a:t>29</a:t>
            </a:fld>
            <a:endParaRPr lang="de-DE" sz="1100">
              <a:latin typeface="Times" pitchFamily="18" charset="0"/>
            </a:endParaRPr>
          </a:p>
        </p:txBody>
      </p:sp>
      <p:sp>
        <p:nvSpPr>
          <p:cNvPr id="82948" name="Rectangle 2"/>
          <p:cNvSpPr>
            <a:spLocks noGrp="1" noRot="1" noChangeAspect="1" noChangeArrowheads="1" noTextEdit="1"/>
          </p:cNvSpPr>
          <p:nvPr>
            <p:ph type="sldImg"/>
          </p:nvPr>
        </p:nvSpPr>
        <p:spPr>
          <a:solidFill>
            <a:srgbClr val="FFFFFF"/>
          </a:solidFill>
          <a:ln/>
        </p:spPr>
      </p:sp>
      <p:sp>
        <p:nvSpPr>
          <p:cNvPr id="82949"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397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176FBE99-3078-41AD-884A-C86B7EBD54BA}" type="slidenum">
              <a:rPr lang="de-DE" sz="1100">
                <a:latin typeface="Times" pitchFamily="18" charset="0"/>
              </a:rPr>
              <a:pPr/>
              <a:t>30</a:t>
            </a:fld>
            <a:endParaRPr lang="de-DE" sz="1100">
              <a:latin typeface="Times" pitchFamily="18" charset="0"/>
            </a:endParaRPr>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4995"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64090E5F-C816-42A2-8887-0746A75D5843}" type="slidenum">
              <a:rPr lang="de-DE" sz="1100">
                <a:latin typeface="Times" pitchFamily="18" charset="0"/>
              </a:rPr>
              <a:pPr/>
              <a:t>31</a:t>
            </a:fld>
            <a:endParaRPr lang="de-DE" sz="1100">
              <a:latin typeface="Times" pitchFamily="18" charset="0"/>
            </a:endParaRPr>
          </a:p>
        </p:txBody>
      </p:sp>
      <p:sp>
        <p:nvSpPr>
          <p:cNvPr id="84996" name="Rectangle 2"/>
          <p:cNvSpPr>
            <a:spLocks noGrp="1" noRot="1" noChangeAspect="1" noChangeArrowheads="1" noTextEdit="1"/>
          </p:cNvSpPr>
          <p:nvPr>
            <p:ph type="sldImg"/>
          </p:nvPr>
        </p:nvSpPr>
        <p:spPr>
          <a:solidFill>
            <a:srgbClr val="FFFFFF"/>
          </a:solidFill>
          <a:ln/>
        </p:spPr>
      </p:sp>
      <p:sp>
        <p:nvSpPr>
          <p:cNvPr id="84997"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6019"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504E9006-0A9C-4910-8D22-24E690F35EDF}" type="slidenum">
              <a:rPr lang="de-DE" sz="1100">
                <a:latin typeface="Times" pitchFamily="18" charset="0"/>
              </a:rPr>
              <a:pPr/>
              <a:t>32</a:t>
            </a:fld>
            <a:endParaRPr lang="de-DE" sz="1100">
              <a:latin typeface="Times" pitchFamily="18" charset="0"/>
            </a:endParaRPr>
          </a:p>
        </p:txBody>
      </p:sp>
      <p:sp>
        <p:nvSpPr>
          <p:cNvPr id="86020" name="Rectangle 2"/>
          <p:cNvSpPr>
            <a:spLocks noGrp="1" noRot="1" noChangeAspect="1" noChangeArrowheads="1" noTextEdit="1"/>
          </p:cNvSpPr>
          <p:nvPr>
            <p:ph type="sldImg"/>
          </p:nvPr>
        </p:nvSpPr>
        <p:spPr>
          <a:solidFill>
            <a:srgbClr val="FFFFFF"/>
          </a:solidFill>
          <a:ln/>
        </p:spPr>
      </p:sp>
      <p:sp>
        <p:nvSpPr>
          <p:cNvPr id="86021"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7043"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C466213B-761B-4F84-9541-76BE6E6371AC}" type="slidenum">
              <a:rPr lang="de-DE" sz="1100">
                <a:latin typeface="Times" pitchFamily="18" charset="0"/>
              </a:rPr>
              <a:pPr/>
              <a:t>33</a:t>
            </a:fld>
            <a:endParaRPr lang="de-DE" sz="1100">
              <a:latin typeface="Times" pitchFamily="18" charset="0"/>
            </a:endParaRPr>
          </a:p>
        </p:txBody>
      </p:sp>
      <p:sp>
        <p:nvSpPr>
          <p:cNvPr id="87044" name="Rectangle 2"/>
          <p:cNvSpPr>
            <a:spLocks noGrp="1" noRot="1" noChangeAspect="1" noChangeArrowheads="1" noTextEdit="1"/>
          </p:cNvSpPr>
          <p:nvPr>
            <p:ph type="sldImg"/>
          </p:nvPr>
        </p:nvSpPr>
        <p:spPr>
          <a:solidFill>
            <a:srgbClr val="FFFFFF"/>
          </a:solidFill>
          <a:ln/>
        </p:spPr>
      </p:sp>
      <p:sp>
        <p:nvSpPr>
          <p:cNvPr id="87045"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806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9421531C-2491-4AD0-9FC9-F13869311B2B}" type="slidenum">
              <a:rPr lang="de-DE" sz="1100">
                <a:latin typeface="Times" pitchFamily="18" charset="0"/>
              </a:rPr>
              <a:pPr/>
              <a:t>34</a:t>
            </a:fld>
            <a:endParaRPr lang="de-DE" sz="1100">
              <a:latin typeface="Times" pitchFamily="18" charset="0"/>
            </a:endParaRPr>
          </a:p>
        </p:txBody>
      </p:sp>
      <p:sp>
        <p:nvSpPr>
          <p:cNvPr id="88068" name="Rectangle 2"/>
          <p:cNvSpPr>
            <a:spLocks noGrp="1" noRot="1" noChangeAspect="1" noChangeArrowheads="1" noTextEdit="1"/>
          </p:cNvSpPr>
          <p:nvPr>
            <p:ph type="sldImg"/>
          </p:nvPr>
        </p:nvSpPr>
        <p:spPr>
          <a:solidFill>
            <a:srgbClr val="FFFFFF"/>
          </a:solidFill>
          <a:ln/>
        </p:spPr>
      </p:sp>
      <p:sp>
        <p:nvSpPr>
          <p:cNvPr id="88069"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8909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BA8AEE55-4827-42B6-82D2-74D14E8547AE}" type="slidenum">
              <a:rPr lang="de-DE" sz="1100">
                <a:latin typeface="Times" pitchFamily="18" charset="0"/>
              </a:rPr>
              <a:pPr/>
              <a:t>35</a:t>
            </a:fld>
            <a:endParaRPr lang="de-DE" sz="1100">
              <a:latin typeface="Times" pitchFamily="18" charset="0"/>
            </a:endParaRPr>
          </a:p>
        </p:txBody>
      </p:sp>
      <p:sp>
        <p:nvSpPr>
          <p:cNvPr id="89092" name="Rectangle 2"/>
          <p:cNvSpPr>
            <a:spLocks noGrp="1" noRot="1" noChangeAspect="1" noChangeArrowheads="1" noTextEdit="1"/>
          </p:cNvSpPr>
          <p:nvPr>
            <p:ph type="sldImg"/>
          </p:nvPr>
        </p:nvSpPr>
        <p:spPr>
          <a:solidFill>
            <a:srgbClr val="FFFFFF"/>
          </a:solidFill>
          <a:ln/>
        </p:spPr>
      </p:sp>
      <p:sp>
        <p:nvSpPr>
          <p:cNvPr id="89093"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0115"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7A9F9E65-F75D-43A8-8B41-5C348F39A46E}" type="slidenum">
              <a:rPr lang="de-DE" sz="1100">
                <a:latin typeface="Times" pitchFamily="18" charset="0"/>
              </a:rPr>
              <a:pPr/>
              <a:t>36</a:t>
            </a:fld>
            <a:endParaRPr lang="de-DE" sz="1100">
              <a:latin typeface="Times" pitchFamily="18" charset="0"/>
            </a:endParaRPr>
          </a:p>
        </p:txBody>
      </p:sp>
      <p:sp>
        <p:nvSpPr>
          <p:cNvPr id="90116" name="Rectangle 2"/>
          <p:cNvSpPr>
            <a:spLocks noGrp="1" noRot="1" noChangeAspect="1" noChangeArrowheads="1" noTextEdit="1"/>
          </p:cNvSpPr>
          <p:nvPr>
            <p:ph type="sldImg"/>
          </p:nvPr>
        </p:nvSpPr>
        <p:spPr>
          <a:solidFill>
            <a:srgbClr val="FFFFFF"/>
          </a:solidFill>
          <a:ln/>
        </p:spPr>
      </p:sp>
      <p:sp>
        <p:nvSpPr>
          <p:cNvPr id="90117"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1139"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8B5E51F7-2E8A-4058-B35E-91B83FB79F4F}" type="slidenum">
              <a:rPr lang="de-DE" sz="1100">
                <a:latin typeface="Times" pitchFamily="18" charset="0"/>
              </a:rPr>
              <a:pPr/>
              <a:t>37</a:t>
            </a:fld>
            <a:endParaRPr lang="de-DE" sz="1100">
              <a:latin typeface="Times" pitchFamily="18" charset="0"/>
            </a:endParaRPr>
          </a:p>
        </p:txBody>
      </p:sp>
      <p:sp>
        <p:nvSpPr>
          <p:cNvPr id="91140" name="Rectangle 2"/>
          <p:cNvSpPr>
            <a:spLocks noGrp="1" noRot="1" noChangeAspect="1" noChangeArrowheads="1" noTextEdit="1"/>
          </p:cNvSpPr>
          <p:nvPr>
            <p:ph type="sldImg"/>
          </p:nvPr>
        </p:nvSpPr>
        <p:spPr>
          <a:solidFill>
            <a:srgbClr val="FFFFFF"/>
          </a:solidFill>
          <a:ln/>
        </p:spPr>
      </p:sp>
      <p:sp>
        <p:nvSpPr>
          <p:cNvPr id="91141"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65539"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B8FCE649-061D-44FF-9A3B-CA99AA3BFCBB}" type="slidenum">
              <a:rPr lang="de-DE" sz="1100">
                <a:latin typeface="Times" pitchFamily="18" charset="0"/>
              </a:rPr>
              <a:pPr/>
              <a:t>3</a:t>
            </a:fld>
            <a:endParaRPr lang="de-DE" sz="1100">
              <a:latin typeface="Times" pitchFamily="18"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2163"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530E0424-97DA-46F0-9AD5-47E6D6F23C93}" type="slidenum">
              <a:rPr lang="de-DE" sz="1100">
                <a:latin typeface="Times" pitchFamily="18" charset="0"/>
              </a:rPr>
              <a:pPr/>
              <a:t>38</a:t>
            </a:fld>
            <a:endParaRPr lang="de-DE" sz="1100">
              <a:latin typeface="Times" pitchFamily="18" charset="0"/>
            </a:endParaRPr>
          </a:p>
        </p:txBody>
      </p:sp>
      <p:sp>
        <p:nvSpPr>
          <p:cNvPr id="92164" name="Rectangle 2"/>
          <p:cNvSpPr>
            <a:spLocks noGrp="1" noRot="1" noChangeAspect="1" noChangeArrowheads="1" noTextEdit="1"/>
          </p:cNvSpPr>
          <p:nvPr>
            <p:ph type="sldImg"/>
          </p:nvPr>
        </p:nvSpPr>
        <p:spPr>
          <a:solidFill>
            <a:srgbClr val="FFFFFF"/>
          </a:solidFill>
          <a:ln/>
        </p:spPr>
      </p:sp>
      <p:sp>
        <p:nvSpPr>
          <p:cNvPr id="92165"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318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E225BE6A-C51F-4316-A195-1E80D1E252D0}" type="slidenum">
              <a:rPr lang="de-DE" sz="1100">
                <a:latin typeface="Times" pitchFamily="18" charset="0"/>
              </a:rPr>
              <a:pPr/>
              <a:t>39</a:t>
            </a:fld>
            <a:endParaRPr lang="de-DE" sz="1100">
              <a:latin typeface="Times" pitchFamily="18" charset="0"/>
            </a:endParaRPr>
          </a:p>
        </p:txBody>
      </p:sp>
      <p:sp>
        <p:nvSpPr>
          <p:cNvPr id="93188" name="Rectangle 2"/>
          <p:cNvSpPr>
            <a:spLocks noGrp="1" noRot="1" noChangeAspect="1" noChangeArrowheads="1" noTextEdit="1"/>
          </p:cNvSpPr>
          <p:nvPr>
            <p:ph type="sldImg"/>
          </p:nvPr>
        </p:nvSpPr>
        <p:spPr>
          <a:solidFill>
            <a:srgbClr val="FFFFFF"/>
          </a:solidFill>
          <a:ln/>
        </p:spPr>
      </p:sp>
      <p:sp>
        <p:nvSpPr>
          <p:cNvPr id="93189"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318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E225BE6A-C51F-4316-A195-1E80D1E252D0}" type="slidenum">
              <a:rPr lang="de-DE" sz="1100">
                <a:latin typeface="Times" pitchFamily="18" charset="0"/>
              </a:rPr>
              <a:pPr/>
              <a:t>40</a:t>
            </a:fld>
            <a:endParaRPr lang="de-DE" sz="1100">
              <a:latin typeface="Times" pitchFamily="18" charset="0"/>
            </a:endParaRPr>
          </a:p>
        </p:txBody>
      </p:sp>
      <p:sp>
        <p:nvSpPr>
          <p:cNvPr id="93188" name="Rectangle 2"/>
          <p:cNvSpPr>
            <a:spLocks noGrp="1" noRot="1" noChangeAspect="1" noChangeArrowheads="1" noTextEdit="1"/>
          </p:cNvSpPr>
          <p:nvPr>
            <p:ph type="sldImg"/>
          </p:nvPr>
        </p:nvSpPr>
        <p:spPr>
          <a:solidFill>
            <a:srgbClr val="FFFFFF"/>
          </a:solidFill>
          <a:ln/>
        </p:spPr>
      </p:sp>
      <p:sp>
        <p:nvSpPr>
          <p:cNvPr id="93189"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extLst>
      <p:ext uri="{BB962C8B-B14F-4D97-AF65-F5344CB8AC3E}">
        <p14:creationId xmlns:p14="http://schemas.microsoft.com/office/powerpoint/2010/main" val="2968702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5235"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016385B6-6830-4665-9C46-4309FC6CDB29}" type="slidenum">
              <a:rPr lang="de-DE" sz="1100">
                <a:latin typeface="Times" pitchFamily="18" charset="0"/>
              </a:rPr>
              <a:pPr/>
              <a:t>41</a:t>
            </a:fld>
            <a:endParaRPr lang="de-DE" sz="1100">
              <a:latin typeface="Times" pitchFamily="18" charset="0"/>
            </a:endParaRPr>
          </a:p>
        </p:txBody>
      </p:sp>
      <p:sp>
        <p:nvSpPr>
          <p:cNvPr id="95236" name="Rectangle 2"/>
          <p:cNvSpPr>
            <a:spLocks noGrp="1" noRot="1" noChangeAspect="1" noChangeArrowheads="1" noTextEdit="1"/>
          </p:cNvSpPr>
          <p:nvPr>
            <p:ph type="sldImg"/>
          </p:nvPr>
        </p:nvSpPr>
        <p:spPr>
          <a:solidFill>
            <a:srgbClr val="FFFFFF"/>
          </a:solidFill>
          <a:ln/>
        </p:spPr>
      </p:sp>
      <p:sp>
        <p:nvSpPr>
          <p:cNvPr id="95237" name="Rectangle 3"/>
          <p:cNvSpPr>
            <a:spLocks noGrp="1" noChangeArrowheads="1"/>
          </p:cNvSpPr>
          <p:nvPr>
            <p:ph type="body" idx="1"/>
          </p:nvPr>
        </p:nvSpPr>
        <p:spPr>
          <a:solidFill>
            <a:srgbClr val="FFFFFF"/>
          </a:solidFill>
          <a:ln>
            <a:solidFill>
              <a:srgbClr val="000000"/>
            </a:solidFill>
            <a:miter lim="800000"/>
            <a:headEnd/>
            <a:tailEnd/>
          </a:ln>
        </p:spPr>
        <p:txBody>
          <a:bodyPr lIns="89819" tIns="44910" rIns="89819" bIns="44910"/>
          <a:lstStyle/>
          <a:p>
            <a:pPr eaLnBrk="1" hangingPunct="1"/>
            <a:endParaRPr 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830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1DE74BBF-7690-4872-920A-113891333DBD}" type="slidenum">
              <a:rPr lang="de-DE" sz="1100">
                <a:latin typeface="Times" pitchFamily="18" charset="0"/>
              </a:rPr>
              <a:pPr/>
              <a:t>42</a:t>
            </a:fld>
            <a:endParaRPr lang="de-DE" sz="1100">
              <a:latin typeface="Times" pitchFamily="18" charset="0"/>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933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9767B4B8-9AE2-4E09-A311-E59B54C06DD0}" type="slidenum">
              <a:rPr lang="de-DE" sz="1100">
                <a:latin typeface="Times" pitchFamily="18" charset="0"/>
              </a:rPr>
              <a:pPr/>
              <a:t>43</a:t>
            </a:fld>
            <a:endParaRPr lang="de-DE" sz="1100">
              <a:latin typeface="Times" pitchFamily="18"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933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9767B4B8-9AE2-4E09-A311-E59B54C06DD0}" type="slidenum">
              <a:rPr lang="de-DE" sz="1100">
                <a:latin typeface="Times" pitchFamily="18" charset="0"/>
              </a:rPr>
              <a:pPr/>
              <a:t>44</a:t>
            </a:fld>
            <a:endParaRPr lang="de-DE" sz="1100">
              <a:latin typeface="Times" pitchFamily="18"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182318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9933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9767B4B8-9AE2-4E09-A311-E59B54C06DD0}" type="slidenum">
              <a:rPr lang="de-DE" sz="1100">
                <a:latin typeface="Times" pitchFamily="18" charset="0"/>
              </a:rPr>
              <a:pPr/>
              <a:t>45</a:t>
            </a:fld>
            <a:endParaRPr lang="de-DE" sz="1100">
              <a:latin typeface="Times" pitchFamily="18" charset="0"/>
            </a:endParaRPr>
          </a:p>
        </p:txBody>
      </p:sp>
      <p:sp>
        <p:nvSpPr>
          <p:cNvPr id="99332" name="Rectangle 2"/>
          <p:cNvSpPr>
            <a:spLocks noGrp="1" noRot="1" noChangeAspect="1" noChangeArrowheads="1" noTextEdit="1"/>
          </p:cNvSpPr>
          <p:nvPr>
            <p:ph type="sldImg"/>
          </p:nvPr>
        </p:nvSpPr>
        <p:spPr>
          <a:ln/>
        </p:spPr>
      </p:sp>
      <p:sp>
        <p:nvSpPr>
          <p:cNvPr id="99333" name="Rectangle 3"/>
          <p:cNvSpPr>
            <a:spLocks noGrp="1" noChangeArrowheads="1"/>
          </p:cNvSpPr>
          <p:nvPr>
            <p:ph type="body" idx="1"/>
          </p:nvPr>
        </p:nvSpPr>
        <p:spPr>
          <a:noFill/>
        </p:spPr>
        <p:txBody>
          <a:bodyPr/>
          <a:lstStyle/>
          <a:p>
            <a:pPr eaLnBrk="1" hangingPunct="1"/>
            <a:endParaRPr lang="de-DE"/>
          </a:p>
        </p:txBody>
      </p:sp>
    </p:spTree>
    <p:extLst>
      <p:ext uri="{BB962C8B-B14F-4D97-AF65-F5344CB8AC3E}">
        <p14:creationId xmlns:p14="http://schemas.microsoft.com/office/powerpoint/2010/main" val="17260799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102403"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28C7373F-866B-422B-A7B1-75A97A2A881E}" type="slidenum">
              <a:rPr lang="de-DE" sz="1100">
                <a:latin typeface="Times" pitchFamily="18" charset="0"/>
              </a:rPr>
              <a:pPr/>
              <a:t>46</a:t>
            </a:fld>
            <a:endParaRPr lang="de-DE" sz="1100">
              <a:latin typeface="Times" pitchFamily="18"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10342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3CA719E3-E61D-4F51-8701-6BC6A8AD4EA2}" type="slidenum">
              <a:rPr lang="de-DE" sz="1100">
                <a:latin typeface="Times" pitchFamily="18" charset="0"/>
              </a:rPr>
              <a:pPr/>
              <a:t>47</a:t>
            </a:fld>
            <a:endParaRPr lang="de-DE" sz="1100">
              <a:latin typeface="Times" pitchFamily="18" charset="0"/>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6861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FE68B5CD-7EC3-4E95-9B77-00B6E43B0409}" type="slidenum">
              <a:rPr lang="de-DE" sz="1100">
                <a:latin typeface="Times" pitchFamily="18" charset="0"/>
              </a:rPr>
              <a:pPr/>
              <a:t>5</a:t>
            </a:fld>
            <a:endParaRPr lang="de-DE" sz="1100">
              <a:latin typeface="Times" pitchFamily="18"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104451"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927BFA8A-5BDD-4534-9087-B0F05CD21A2B}" type="slidenum">
              <a:rPr lang="de-DE" sz="1100">
                <a:latin typeface="Times" pitchFamily="18" charset="0"/>
              </a:rPr>
              <a:pPr/>
              <a:t>48</a:t>
            </a:fld>
            <a:endParaRPr lang="de-DE" sz="1100">
              <a:latin typeface="Times" pitchFamily="18" charset="0"/>
            </a:endParaRPr>
          </a:p>
        </p:txBody>
      </p:sp>
      <p:sp>
        <p:nvSpPr>
          <p:cNvPr id="104452" name="Rectangle 2"/>
          <p:cNvSpPr>
            <a:spLocks noGrp="1" noRot="1" noChangeAspect="1" noChangeArrowheads="1" noTextEdit="1"/>
          </p:cNvSpPr>
          <p:nvPr>
            <p:ph type="sldImg"/>
          </p:nvPr>
        </p:nvSpPr>
        <p:spPr>
          <a:ln/>
        </p:spPr>
      </p:sp>
      <p:sp>
        <p:nvSpPr>
          <p:cNvPr id="104453"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106499"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DBB456ED-F44C-4D4A-A751-0E497CA04876}" type="slidenum">
              <a:rPr lang="de-DE" sz="1100">
                <a:latin typeface="Times" pitchFamily="18" charset="0"/>
              </a:rPr>
              <a:pPr/>
              <a:t>49</a:t>
            </a:fld>
            <a:endParaRPr lang="de-DE" sz="1100">
              <a:latin typeface="Times" pitchFamily="18" charset="0"/>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hteck 1031"/>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pPr eaLnBrk="1" hangingPunct="1"/>
            <a:fld id="{6799BED7-E926-4288-94F7-56AB78E612AA}" type="slidenum">
              <a:rPr lang="de-DE" sz="1100">
                <a:latin typeface="Comic Sans MS" pitchFamily="66" charset="0"/>
              </a:rPr>
              <a:pPr eaLnBrk="1" hangingPunct="1"/>
              <a:t>50</a:t>
            </a:fld>
            <a:endParaRPr lang="de-DE" sz="1100">
              <a:latin typeface="Comic Sans MS" pitchFamily="6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r>
              <a:rPr lang="de-DE" sz="1100" dirty="0">
                <a:latin typeface="Times" pitchFamily="18" charset="0"/>
              </a:rPr>
              <a:t>Bundestagswahl 2021</a:t>
            </a:r>
          </a:p>
        </p:txBody>
      </p:sp>
      <p:sp>
        <p:nvSpPr>
          <p:cNvPr id="72707" name="Rectangle 7"/>
          <p:cNvSpPr>
            <a:spLocks noGrp="1" noChangeArrowheads="1"/>
          </p:cNvSpPr>
          <p:nvPr>
            <p:ph type="sldNum" sz="quarter" idx="5"/>
          </p:nvPr>
        </p:nvSpPr>
        <p:spPr>
          <a:noFill/>
        </p:spPr>
        <p:txBody>
          <a:bodyPr/>
          <a:lstStyle>
            <a:lvl1pPr defTabSz="938321">
              <a:defRPr sz="1900">
                <a:solidFill>
                  <a:schemeClr val="tx1"/>
                </a:solidFill>
                <a:latin typeface="Arial" charset="0"/>
              </a:defRPr>
            </a:lvl1pPr>
            <a:lvl2pPr marL="707140" indent="-271977" defTabSz="938321">
              <a:defRPr sz="1900">
                <a:solidFill>
                  <a:schemeClr val="tx1"/>
                </a:solidFill>
                <a:latin typeface="Arial" charset="0"/>
              </a:defRPr>
            </a:lvl2pPr>
            <a:lvl3pPr marL="1087907" indent="-217581" defTabSz="938321">
              <a:defRPr sz="1900">
                <a:solidFill>
                  <a:schemeClr val="tx1"/>
                </a:solidFill>
                <a:latin typeface="Arial" charset="0"/>
              </a:defRPr>
            </a:lvl3pPr>
            <a:lvl4pPr marL="1523070" indent="-217581" defTabSz="938321">
              <a:defRPr sz="1900">
                <a:solidFill>
                  <a:schemeClr val="tx1"/>
                </a:solidFill>
                <a:latin typeface="Arial" charset="0"/>
              </a:defRPr>
            </a:lvl4pPr>
            <a:lvl5pPr marL="1958233" indent="-217581" defTabSz="938321">
              <a:defRPr sz="1900">
                <a:solidFill>
                  <a:schemeClr val="tx1"/>
                </a:solidFill>
                <a:latin typeface="Arial" charset="0"/>
              </a:defRPr>
            </a:lvl5pPr>
            <a:lvl6pPr marL="2393396" indent="-217581" defTabSz="938321" eaLnBrk="0" fontAlgn="base" hangingPunct="0">
              <a:spcBef>
                <a:spcPct val="0"/>
              </a:spcBef>
              <a:spcAft>
                <a:spcPct val="0"/>
              </a:spcAft>
              <a:defRPr sz="1900">
                <a:solidFill>
                  <a:schemeClr val="tx1"/>
                </a:solidFill>
                <a:latin typeface="Arial" charset="0"/>
              </a:defRPr>
            </a:lvl6pPr>
            <a:lvl7pPr marL="2828559" indent="-217581" defTabSz="938321" eaLnBrk="0" fontAlgn="base" hangingPunct="0">
              <a:spcBef>
                <a:spcPct val="0"/>
              </a:spcBef>
              <a:spcAft>
                <a:spcPct val="0"/>
              </a:spcAft>
              <a:defRPr sz="1900">
                <a:solidFill>
                  <a:schemeClr val="tx1"/>
                </a:solidFill>
                <a:latin typeface="Arial" charset="0"/>
              </a:defRPr>
            </a:lvl7pPr>
            <a:lvl8pPr marL="3263722" indent="-217581" defTabSz="938321" eaLnBrk="0" fontAlgn="base" hangingPunct="0">
              <a:spcBef>
                <a:spcPct val="0"/>
              </a:spcBef>
              <a:spcAft>
                <a:spcPct val="0"/>
              </a:spcAft>
              <a:defRPr sz="1900">
                <a:solidFill>
                  <a:schemeClr val="tx1"/>
                </a:solidFill>
                <a:latin typeface="Arial" charset="0"/>
              </a:defRPr>
            </a:lvl8pPr>
            <a:lvl9pPr marL="3698885" indent="-217581" defTabSz="938321" eaLnBrk="0" fontAlgn="base" hangingPunct="0">
              <a:spcBef>
                <a:spcPct val="0"/>
              </a:spcBef>
              <a:spcAft>
                <a:spcPct val="0"/>
              </a:spcAft>
              <a:defRPr sz="1900">
                <a:solidFill>
                  <a:schemeClr val="tx1"/>
                </a:solidFill>
                <a:latin typeface="Arial" charset="0"/>
              </a:defRPr>
            </a:lvl9pPr>
          </a:lstStyle>
          <a:p>
            <a:fld id="{D0C7D973-1A6B-454D-BCA8-7A9639155CEC}" type="slidenum">
              <a:rPr lang="de-DE" sz="1100">
                <a:latin typeface="Times" pitchFamily="18" charset="0"/>
              </a:rPr>
              <a:pPr/>
              <a:t>6</a:t>
            </a:fld>
            <a:endParaRPr lang="de-DE" sz="1100">
              <a:latin typeface="Times" pitchFamily="18"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p:spPr>
        <p:txBody>
          <a:bodyPr/>
          <a:lstStyle/>
          <a:p>
            <a:pPr eaLnBrk="1" hangingPunct="1"/>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hteck 1031"/>
          <p:cNvSpPr>
            <a:spLocks noGrp="1" noChangeArrowheads="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36457" indent="-283253" eaLnBrk="0" hangingPunct="0">
              <a:defRPr sz="2000" b="1">
                <a:solidFill>
                  <a:schemeClr val="tx1"/>
                </a:solidFill>
                <a:latin typeface="Comic Sans MS" pitchFamily="66" charset="0"/>
              </a:defRPr>
            </a:lvl2pPr>
            <a:lvl3pPr marL="1133012" indent="-226603" eaLnBrk="0" hangingPunct="0">
              <a:defRPr sz="2000" b="1">
                <a:solidFill>
                  <a:schemeClr val="tx1"/>
                </a:solidFill>
                <a:latin typeface="Comic Sans MS" pitchFamily="66" charset="0"/>
              </a:defRPr>
            </a:lvl3pPr>
            <a:lvl4pPr marL="1586216" indent="-226603" eaLnBrk="0" hangingPunct="0">
              <a:defRPr sz="2000" b="1">
                <a:solidFill>
                  <a:schemeClr val="tx1"/>
                </a:solidFill>
                <a:latin typeface="Comic Sans MS" pitchFamily="66" charset="0"/>
              </a:defRPr>
            </a:lvl4pPr>
            <a:lvl5pPr marL="2039421" indent="-226603" eaLnBrk="0" hangingPunct="0">
              <a:defRPr sz="2000" b="1">
                <a:solidFill>
                  <a:schemeClr val="tx1"/>
                </a:solidFill>
                <a:latin typeface="Comic Sans MS" pitchFamily="66" charset="0"/>
              </a:defRPr>
            </a:lvl5pPr>
            <a:lvl6pPr marL="2492625" indent="-226603" eaLnBrk="0" fontAlgn="base" hangingPunct="0">
              <a:spcBef>
                <a:spcPct val="50000"/>
              </a:spcBef>
              <a:spcAft>
                <a:spcPct val="0"/>
              </a:spcAft>
              <a:defRPr sz="2000" b="1">
                <a:solidFill>
                  <a:schemeClr val="tx1"/>
                </a:solidFill>
                <a:latin typeface="Comic Sans MS" pitchFamily="66" charset="0"/>
              </a:defRPr>
            </a:lvl6pPr>
            <a:lvl7pPr marL="2945831" indent="-226603" eaLnBrk="0" fontAlgn="base" hangingPunct="0">
              <a:spcBef>
                <a:spcPct val="50000"/>
              </a:spcBef>
              <a:spcAft>
                <a:spcPct val="0"/>
              </a:spcAft>
              <a:defRPr sz="2000" b="1">
                <a:solidFill>
                  <a:schemeClr val="tx1"/>
                </a:solidFill>
                <a:latin typeface="Comic Sans MS" pitchFamily="66" charset="0"/>
              </a:defRPr>
            </a:lvl7pPr>
            <a:lvl8pPr marL="3399035" indent="-226603" eaLnBrk="0" fontAlgn="base" hangingPunct="0">
              <a:spcBef>
                <a:spcPct val="50000"/>
              </a:spcBef>
              <a:spcAft>
                <a:spcPct val="0"/>
              </a:spcAft>
              <a:defRPr sz="2000" b="1">
                <a:solidFill>
                  <a:schemeClr val="tx1"/>
                </a:solidFill>
                <a:latin typeface="Comic Sans MS" pitchFamily="66" charset="0"/>
              </a:defRPr>
            </a:lvl8pPr>
            <a:lvl9pPr marL="3852239" indent="-226603" eaLnBrk="0" fontAlgn="base" hangingPunct="0">
              <a:spcBef>
                <a:spcPct val="50000"/>
              </a:spcBef>
              <a:spcAft>
                <a:spcPct val="0"/>
              </a:spcAft>
              <a:defRPr sz="2000" b="1">
                <a:solidFill>
                  <a:schemeClr val="tx1"/>
                </a:solidFill>
                <a:latin typeface="Comic Sans MS" pitchFamily="66" charset="0"/>
              </a:defRPr>
            </a:lvl9pPr>
          </a:lstStyle>
          <a:p>
            <a:pPr eaLnBrk="1" hangingPunct="1"/>
            <a:fld id="{F6C4ED95-E09F-4D93-8C62-6309C151BE5D}" type="slidenum">
              <a:rPr lang="de-DE" sz="1100" b="0"/>
              <a:pPr eaLnBrk="1" hangingPunct="1"/>
              <a:t>7</a:t>
            </a:fld>
            <a:endParaRPr lang="de-DE" sz="1100" b="0"/>
          </a:p>
        </p:txBody>
      </p:sp>
      <p:sp>
        <p:nvSpPr>
          <p:cNvPr id="79875" name="Notizenplatzhalter 1"/>
          <p:cNvSpPr>
            <a:spLocks noGrp="1"/>
          </p:cNvSpPr>
          <p:nvPr>
            <p:ph type="body" idx="1"/>
          </p:nvPr>
        </p:nvSpPr>
        <p:spPr>
          <a:xfrm>
            <a:off x="896000" y="4645205"/>
            <a:ext cx="4853338" cy="516261"/>
          </a:xfrm>
          <a:noFill/>
        </p:spPr>
        <p:txBody>
          <a:bodyPr/>
          <a:lstStyle/>
          <a:p>
            <a:r>
              <a:rPr lang="de-DE" dirty="0"/>
              <a:t>Immer nur 1x nachzählen und danach 870</a:t>
            </a:r>
          </a:p>
          <a:p>
            <a:r>
              <a:rPr lang="de-DE" dirty="0"/>
              <a:t>Niemals in Endlosschleife nachzählen!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hteck 1031"/>
          <p:cNvSpPr>
            <a:spLocks noGrp="1" noChangeArrowheads="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36457" indent="-283253" eaLnBrk="0" hangingPunct="0">
              <a:defRPr sz="2000" b="1">
                <a:solidFill>
                  <a:schemeClr val="tx1"/>
                </a:solidFill>
                <a:latin typeface="Comic Sans MS" pitchFamily="66" charset="0"/>
              </a:defRPr>
            </a:lvl2pPr>
            <a:lvl3pPr marL="1133012" indent="-226603" eaLnBrk="0" hangingPunct="0">
              <a:defRPr sz="2000" b="1">
                <a:solidFill>
                  <a:schemeClr val="tx1"/>
                </a:solidFill>
                <a:latin typeface="Comic Sans MS" pitchFamily="66" charset="0"/>
              </a:defRPr>
            </a:lvl3pPr>
            <a:lvl4pPr marL="1586216" indent="-226603" eaLnBrk="0" hangingPunct="0">
              <a:defRPr sz="2000" b="1">
                <a:solidFill>
                  <a:schemeClr val="tx1"/>
                </a:solidFill>
                <a:latin typeface="Comic Sans MS" pitchFamily="66" charset="0"/>
              </a:defRPr>
            </a:lvl4pPr>
            <a:lvl5pPr marL="2039421" indent="-226603" eaLnBrk="0" hangingPunct="0">
              <a:defRPr sz="2000" b="1">
                <a:solidFill>
                  <a:schemeClr val="tx1"/>
                </a:solidFill>
                <a:latin typeface="Comic Sans MS" pitchFamily="66" charset="0"/>
              </a:defRPr>
            </a:lvl5pPr>
            <a:lvl6pPr marL="2492625" indent="-226603" eaLnBrk="0" fontAlgn="base" hangingPunct="0">
              <a:spcBef>
                <a:spcPct val="50000"/>
              </a:spcBef>
              <a:spcAft>
                <a:spcPct val="0"/>
              </a:spcAft>
              <a:defRPr sz="2000" b="1">
                <a:solidFill>
                  <a:schemeClr val="tx1"/>
                </a:solidFill>
                <a:latin typeface="Comic Sans MS" pitchFamily="66" charset="0"/>
              </a:defRPr>
            </a:lvl6pPr>
            <a:lvl7pPr marL="2945831" indent="-226603" eaLnBrk="0" fontAlgn="base" hangingPunct="0">
              <a:spcBef>
                <a:spcPct val="50000"/>
              </a:spcBef>
              <a:spcAft>
                <a:spcPct val="0"/>
              </a:spcAft>
              <a:defRPr sz="2000" b="1">
                <a:solidFill>
                  <a:schemeClr val="tx1"/>
                </a:solidFill>
                <a:latin typeface="Comic Sans MS" pitchFamily="66" charset="0"/>
              </a:defRPr>
            </a:lvl7pPr>
            <a:lvl8pPr marL="3399035" indent="-226603" eaLnBrk="0" fontAlgn="base" hangingPunct="0">
              <a:spcBef>
                <a:spcPct val="50000"/>
              </a:spcBef>
              <a:spcAft>
                <a:spcPct val="0"/>
              </a:spcAft>
              <a:defRPr sz="2000" b="1">
                <a:solidFill>
                  <a:schemeClr val="tx1"/>
                </a:solidFill>
                <a:latin typeface="Comic Sans MS" pitchFamily="66" charset="0"/>
              </a:defRPr>
            </a:lvl8pPr>
            <a:lvl9pPr marL="3852239" indent="-226603" eaLnBrk="0" fontAlgn="base" hangingPunct="0">
              <a:spcBef>
                <a:spcPct val="50000"/>
              </a:spcBef>
              <a:spcAft>
                <a:spcPct val="0"/>
              </a:spcAft>
              <a:defRPr sz="2000" b="1">
                <a:solidFill>
                  <a:schemeClr val="tx1"/>
                </a:solidFill>
                <a:latin typeface="Comic Sans MS" pitchFamily="66" charset="0"/>
              </a:defRPr>
            </a:lvl9pPr>
          </a:lstStyle>
          <a:p>
            <a:pPr eaLnBrk="1" hangingPunct="1"/>
            <a:fld id="{3F4C1D97-C3EF-494D-9108-DC03D8AB9515}" type="slidenum">
              <a:rPr lang="de-DE" sz="1100" b="0"/>
              <a:pPr eaLnBrk="1" hangingPunct="1"/>
              <a:t>8</a:t>
            </a:fld>
            <a:endParaRPr lang="de-DE" sz="1100" b="0"/>
          </a:p>
        </p:txBody>
      </p:sp>
      <p:sp>
        <p:nvSpPr>
          <p:cNvPr id="2" name="Notizenplatzhalter 1"/>
          <p:cNvSpPr>
            <a:spLocks noGrp="1"/>
          </p:cNvSpPr>
          <p:nvPr>
            <p:ph type="body" idx="1"/>
          </p:nvPr>
        </p:nvSpPr>
        <p:spPr>
          <a:xfrm>
            <a:off x="896000" y="4645205"/>
            <a:ext cx="4853338" cy="516261"/>
          </a:xfrm>
        </p:spPr>
        <p:txBody>
          <a:bodyPr/>
          <a:lstStyle/>
          <a:p>
            <a:r>
              <a:rPr lang="de-DE" dirty="0"/>
              <a:t>System komplex! Bitte nicht</a:t>
            </a:r>
            <a:r>
              <a:rPr lang="de-DE" baseline="0" dirty="0"/>
              <a:t> die Logik suchen sondern nur umsetzen.</a:t>
            </a:r>
          </a:p>
          <a:p>
            <a:r>
              <a:rPr lang="de-DE" baseline="0" dirty="0"/>
              <a:t>§ 47 I </a:t>
            </a:r>
            <a:r>
              <a:rPr lang="de-DE" baseline="0" dirty="0" err="1"/>
              <a:t>LWahlO</a:t>
            </a:r>
            <a:r>
              <a:rPr lang="de-DE" baseline="0" dirty="0"/>
              <a:t> schreibt dies so vor! Eigene Zählkreationen also verboten!</a:t>
            </a:r>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hteck 1031"/>
          <p:cNvSpPr>
            <a:spLocks noGrp="1" noChangeArrowheads="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36457" indent="-283253" eaLnBrk="0" hangingPunct="0">
              <a:defRPr sz="2000" b="1">
                <a:solidFill>
                  <a:schemeClr val="tx1"/>
                </a:solidFill>
                <a:latin typeface="Comic Sans MS" pitchFamily="66" charset="0"/>
              </a:defRPr>
            </a:lvl2pPr>
            <a:lvl3pPr marL="1133012" indent="-226603" eaLnBrk="0" hangingPunct="0">
              <a:defRPr sz="2000" b="1">
                <a:solidFill>
                  <a:schemeClr val="tx1"/>
                </a:solidFill>
                <a:latin typeface="Comic Sans MS" pitchFamily="66" charset="0"/>
              </a:defRPr>
            </a:lvl3pPr>
            <a:lvl4pPr marL="1586216" indent="-226603" eaLnBrk="0" hangingPunct="0">
              <a:defRPr sz="2000" b="1">
                <a:solidFill>
                  <a:schemeClr val="tx1"/>
                </a:solidFill>
                <a:latin typeface="Comic Sans MS" pitchFamily="66" charset="0"/>
              </a:defRPr>
            </a:lvl4pPr>
            <a:lvl5pPr marL="2039421" indent="-226603" eaLnBrk="0" hangingPunct="0">
              <a:defRPr sz="2000" b="1">
                <a:solidFill>
                  <a:schemeClr val="tx1"/>
                </a:solidFill>
                <a:latin typeface="Comic Sans MS" pitchFamily="66" charset="0"/>
              </a:defRPr>
            </a:lvl5pPr>
            <a:lvl6pPr marL="2492625" indent="-226603" eaLnBrk="0" fontAlgn="base" hangingPunct="0">
              <a:spcBef>
                <a:spcPct val="50000"/>
              </a:spcBef>
              <a:spcAft>
                <a:spcPct val="0"/>
              </a:spcAft>
              <a:defRPr sz="2000" b="1">
                <a:solidFill>
                  <a:schemeClr val="tx1"/>
                </a:solidFill>
                <a:latin typeface="Comic Sans MS" pitchFamily="66" charset="0"/>
              </a:defRPr>
            </a:lvl6pPr>
            <a:lvl7pPr marL="2945831" indent="-226603" eaLnBrk="0" fontAlgn="base" hangingPunct="0">
              <a:spcBef>
                <a:spcPct val="50000"/>
              </a:spcBef>
              <a:spcAft>
                <a:spcPct val="0"/>
              </a:spcAft>
              <a:defRPr sz="2000" b="1">
                <a:solidFill>
                  <a:schemeClr val="tx1"/>
                </a:solidFill>
                <a:latin typeface="Comic Sans MS" pitchFamily="66" charset="0"/>
              </a:defRPr>
            </a:lvl7pPr>
            <a:lvl8pPr marL="3399035" indent="-226603" eaLnBrk="0" fontAlgn="base" hangingPunct="0">
              <a:spcBef>
                <a:spcPct val="50000"/>
              </a:spcBef>
              <a:spcAft>
                <a:spcPct val="0"/>
              </a:spcAft>
              <a:defRPr sz="2000" b="1">
                <a:solidFill>
                  <a:schemeClr val="tx1"/>
                </a:solidFill>
                <a:latin typeface="Comic Sans MS" pitchFamily="66" charset="0"/>
              </a:defRPr>
            </a:lvl8pPr>
            <a:lvl9pPr marL="3852239" indent="-226603" eaLnBrk="0" fontAlgn="base" hangingPunct="0">
              <a:spcBef>
                <a:spcPct val="50000"/>
              </a:spcBef>
              <a:spcAft>
                <a:spcPct val="0"/>
              </a:spcAft>
              <a:defRPr sz="2000" b="1">
                <a:solidFill>
                  <a:schemeClr val="tx1"/>
                </a:solidFill>
                <a:latin typeface="Comic Sans MS" pitchFamily="66" charset="0"/>
              </a:defRPr>
            </a:lvl9pPr>
          </a:lstStyle>
          <a:p>
            <a:pPr eaLnBrk="1" hangingPunct="1"/>
            <a:fld id="{C6F976B8-2A38-4A73-B2A8-D87D32F85C51}" type="slidenum">
              <a:rPr lang="de-DE" sz="1100" b="0"/>
              <a:pPr eaLnBrk="1" hangingPunct="1"/>
              <a:t>9</a:t>
            </a:fld>
            <a:endParaRPr lang="de-DE" sz="11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hteck 1031"/>
          <p:cNvSpPr>
            <a:spLocks noGrp="1" noChangeArrowheads="1"/>
          </p:cNvSpPr>
          <p:nvPr>
            <p:ph type="sldNum" sz="quarter" idx="5"/>
          </p:nvPr>
        </p:nvSpPr>
        <p:spPr>
          <a:noFill/>
        </p:spPr>
        <p:txBody>
          <a:bodyPr/>
          <a:lstStyle>
            <a:lvl1pPr eaLnBrk="0" hangingPunct="0">
              <a:defRPr sz="2000" b="1">
                <a:solidFill>
                  <a:schemeClr val="tx1"/>
                </a:solidFill>
                <a:latin typeface="Comic Sans MS" pitchFamily="66" charset="0"/>
              </a:defRPr>
            </a:lvl1pPr>
            <a:lvl2pPr marL="736457" indent="-283253" eaLnBrk="0" hangingPunct="0">
              <a:defRPr sz="2000" b="1">
                <a:solidFill>
                  <a:schemeClr val="tx1"/>
                </a:solidFill>
                <a:latin typeface="Comic Sans MS" pitchFamily="66" charset="0"/>
              </a:defRPr>
            </a:lvl2pPr>
            <a:lvl3pPr marL="1133012" indent="-226603" eaLnBrk="0" hangingPunct="0">
              <a:defRPr sz="2000" b="1">
                <a:solidFill>
                  <a:schemeClr val="tx1"/>
                </a:solidFill>
                <a:latin typeface="Comic Sans MS" pitchFamily="66" charset="0"/>
              </a:defRPr>
            </a:lvl3pPr>
            <a:lvl4pPr marL="1586216" indent="-226603" eaLnBrk="0" hangingPunct="0">
              <a:defRPr sz="2000" b="1">
                <a:solidFill>
                  <a:schemeClr val="tx1"/>
                </a:solidFill>
                <a:latin typeface="Comic Sans MS" pitchFamily="66" charset="0"/>
              </a:defRPr>
            </a:lvl4pPr>
            <a:lvl5pPr marL="2039421" indent="-226603" eaLnBrk="0" hangingPunct="0">
              <a:defRPr sz="2000" b="1">
                <a:solidFill>
                  <a:schemeClr val="tx1"/>
                </a:solidFill>
                <a:latin typeface="Comic Sans MS" pitchFamily="66" charset="0"/>
              </a:defRPr>
            </a:lvl5pPr>
            <a:lvl6pPr marL="2492625" indent="-226603" eaLnBrk="0" fontAlgn="base" hangingPunct="0">
              <a:spcBef>
                <a:spcPct val="50000"/>
              </a:spcBef>
              <a:spcAft>
                <a:spcPct val="0"/>
              </a:spcAft>
              <a:defRPr sz="2000" b="1">
                <a:solidFill>
                  <a:schemeClr val="tx1"/>
                </a:solidFill>
                <a:latin typeface="Comic Sans MS" pitchFamily="66" charset="0"/>
              </a:defRPr>
            </a:lvl6pPr>
            <a:lvl7pPr marL="2945831" indent="-226603" eaLnBrk="0" fontAlgn="base" hangingPunct="0">
              <a:spcBef>
                <a:spcPct val="50000"/>
              </a:spcBef>
              <a:spcAft>
                <a:spcPct val="0"/>
              </a:spcAft>
              <a:defRPr sz="2000" b="1">
                <a:solidFill>
                  <a:schemeClr val="tx1"/>
                </a:solidFill>
                <a:latin typeface="Comic Sans MS" pitchFamily="66" charset="0"/>
              </a:defRPr>
            </a:lvl7pPr>
            <a:lvl8pPr marL="3399035" indent="-226603" eaLnBrk="0" fontAlgn="base" hangingPunct="0">
              <a:spcBef>
                <a:spcPct val="50000"/>
              </a:spcBef>
              <a:spcAft>
                <a:spcPct val="0"/>
              </a:spcAft>
              <a:defRPr sz="2000" b="1">
                <a:solidFill>
                  <a:schemeClr val="tx1"/>
                </a:solidFill>
                <a:latin typeface="Comic Sans MS" pitchFamily="66" charset="0"/>
              </a:defRPr>
            </a:lvl8pPr>
            <a:lvl9pPr marL="3852239" indent="-226603" eaLnBrk="0" fontAlgn="base" hangingPunct="0">
              <a:spcBef>
                <a:spcPct val="50000"/>
              </a:spcBef>
              <a:spcAft>
                <a:spcPct val="0"/>
              </a:spcAft>
              <a:defRPr sz="2000" b="1">
                <a:solidFill>
                  <a:schemeClr val="tx1"/>
                </a:solidFill>
                <a:latin typeface="Comic Sans MS" pitchFamily="66" charset="0"/>
              </a:defRPr>
            </a:lvl9pPr>
          </a:lstStyle>
          <a:p>
            <a:pPr eaLnBrk="1" hangingPunct="1"/>
            <a:fld id="{E8FA5F39-D87C-4481-8BFA-A5500BAD8C44}" type="slidenum">
              <a:rPr lang="de-DE" sz="1100" b="0"/>
              <a:pPr eaLnBrk="1" hangingPunct="1"/>
              <a:t>12</a:t>
            </a:fld>
            <a:endParaRPr lang="de-DE" sz="11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pPr>
              <a:defRPr/>
            </a:pPr>
            <a:fld id="{060DBBAA-3FE6-4F65-9BDE-54CE7C54E3CE}" type="datetime1">
              <a:rPr lang="de-DE" smtClean="0"/>
              <a:t>08.05.2022</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dirty="0"/>
              <a:t>(c) Stadt Gummersbach, Wahl zum Landtag 2022</a:t>
            </a:r>
          </a:p>
        </p:txBody>
      </p:sp>
      <p:sp>
        <p:nvSpPr>
          <p:cNvPr id="6" name="Foliennummernplatzhalter 5"/>
          <p:cNvSpPr>
            <a:spLocks noGrp="1"/>
          </p:cNvSpPr>
          <p:nvPr>
            <p:ph type="sldNum" sz="quarter" idx="12"/>
          </p:nvPr>
        </p:nvSpPr>
        <p:spPr/>
        <p:txBody>
          <a:bodyPr/>
          <a:lstStyle>
            <a:lvl1pPr>
              <a:defRPr/>
            </a:lvl1pPr>
          </a:lstStyle>
          <a:p>
            <a:pPr>
              <a:defRPr/>
            </a:pPr>
            <a:fld id="{84A04FD8-E0CC-4ABC-B405-D15E1445D777}" type="slidenum">
              <a:rPr lang="de-DE"/>
              <a:pPr>
                <a:defRPr/>
              </a:pPr>
              <a:t>‹Nr.›</a:t>
            </a:fld>
            <a:endParaRPr lang="de-DE"/>
          </a:p>
        </p:txBody>
      </p:sp>
    </p:spTree>
    <p:extLst>
      <p:ext uri="{BB962C8B-B14F-4D97-AF65-F5344CB8AC3E}">
        <p14:creationId xmlns:p14="http://schemas.microsoft.com/office/powerpoint/2010/main" val="4223311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4949C5D3-156F-4FA5-80F2-00431388F839}" type="datetime1">
              <a:rPr lang="de-DE" smtClean="0"/>
              <a:t>08.05.2022</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dirty="0"/>
              <a:t>(c) Stadt Gummersbach, Wahl zum Landtag 2022</a:t>
            </a:r>
          </a:p>
        </p:txBody>
      </p:sp>
      <p:sp>
        <p:nvSpPr>
          <p:cNvPr id="7" name="Foliennummernplatzhalter 5"/>
          <p:cNvSpPr>
            <a:spLocks noGrp="1"/>
          </p:cNvSpPr>
          <p:nvPr>
            <p:ph type="sldNum" sz="quarter" idx="12"/>
          </p:nvPr>
        </p:nvSpPr>
        <p:spPr/>
        <p:txBody>
          <a:bodyPr/>
          <a:lstStyle>
            <a:lvl1pPr>
              <a:defRPr/>
            </a:lvl1pPr>
          </a:lstStyle>
          <a:p>
            <a:pPr>
              <a:defRPr/>
            </a:pPr>
            <a:fld id="{EAFAE994-0496-48D2-9A1A-1F8F24E2F615}" type="slidenum">
              <a:rPr lang="de-DE"/>
              <a:pPr>
                <a:defRPr/>
              </a:pPr>
              <a:t>‹Nr.›</a:t>
            </a:fld>
            <a:endParaRPr lang="de-DE"/>
          </a:p>
        </p:txBody>
      </p:sp>
    </p:spTree>
    <p:extLst>
      <p:ext uri="{BB962C8B-B14F-4D97-AF65-F5344CB8AC3E}">
        <p14:creationId xmlns:p14="http://schemas.microsoft.com/office/powerpoint/2010/main" val="291808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17F206B1-6586-4E6F-9CC3-C861C5F8AC2C}" type="datetime1">
              <a:rPr lang="de-DE" smtClean="0"/>
              <a:t>08.05.2022</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dirty="0"/>
              <a:t>(c) Stadt Gummersbach, Wahl zum Landtag 2022</a:t>
            </a:r>
          </a:p>
        </p:txBody>
      </p:sp>
      <p:sp>
        <p:nvSpPr>
          <p:cNvPr id="6" name="Foliennummernplatzhalter 5"/>
          <p:cNvSpPr>
            <a:spLocks noGrp="1"/>
          </p:cNvSpPr>
          <p:nvPr>
            <p:ph type="sldNum" sz="quarter" idx="12"/>
          </p:nvPr>
        </p:nvSpPr>
        <p:spPr/>
        <p:txBody>
          <a:bodyPr/>
          <a:lstStyle>
            <a:lvl1pPr>
              <a:defRPr/>
            </a:lvl1pPr>
          </a:lstStyle>
          <a:p>
            <a:pPr>
              <a:defRPr/>
            </a:pPr>
            <a:fld id="{D7376A5F-2C85-4909-B45F-91892A5E1152}" type="slidenum">
              <a:rPr lang="de-DE"/>
              <a:pPr>
                <a:defRPr/>
              </a:pPr>
              <a:t>‹Nr.›</a:t>
            </a:fld>
            <a:endParaRPr lang="de-DE"/>
          </a:p>
        </p:txBody>
      </p:sp>
    </p:spTree>
    <p:extLst>
      <p:ext uri="{BB962C8B-B14F-4D97-AF65-F5344CB8AC3E}">
        <p14:creationId xmlns:p14="http://schemas.microsoft.com/office/powerpoint/2010/main" val="333966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60F18B97-4724-4DD7-83B2-724CD5604F39}" type="datetime1">
              <a:rPr lang="de-DE" smtClean="0"/>
              <a:t>08.05.2022</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dirty="0"/>
              <a:t>(c) Stadt Gummersbach, Wahl zum Landtag 2022</a:t>
            </a:r>
          </a:p>
        </p:txBody>
      </p:sp>
      <p:sp>
        <p:nvSpPr>
          <p:cNvPr id="6" name="Foliennummernplatzhalter 5"/>
          <p:cNvSpPr>
            <a:spLocks noGrp="1"/>
          </p:cNvSpPr>
          <p:nvPr>
            <p:ph type="sldNum" sz="quarter" idx="12"/>
          </p:nvPr>
        </p:nvSpPr>
        <p:spPr/>
        <p:txBody>
          <a:bodyPr/>
          <a:lstStyle>
            <a:lvl1pPr>
              <a:defRPr/>
            </a:lvl1pPr>
          </a:lstStyle>
          <a:p>
            <a:pPr>
              <a:defRPr/>
            </a:pPr>
            <a:fld id="{27B421CD-05EA-42DF-A77A-52B03079C267}" type="slidenum">
              <a:rPr lang="de-DE"/>
              <a:pPr>
                <a:defRPr/>
              </a:pPr>
              <a:t>‹Nr.›</a:t>
            </a:fld>
            <a:endParaRPr lang="de-DE"/>
          </a:p>
        </p:txBody>
      </p:sp>
    </p:spTree>
    <p:extLst>
      <p:ext uri="{BB962C8B-B14F-4D97-AF65-F5344CB8AC3E}">
        <p14:creationId xmlns:p14="http://schemas.microsoft.com/office/powerpoint/2010/main" val="2009611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117B8174-3991-4AF0-9B99-0A558651CD0F}"/>
              </a:ext>
            </a:extLst>
          </p:cNvPr>
          <p:cNvSpPr>
            <a:spLocks noGrp="1"/>
          </p:cNvSpPr>
          <p:nvPr>
            <p:ph type="dt" sz="half" idx="10"/>
          </p:nvPr>
        </p:nvSpPr>
        <p:spPr/>
        <p:txBody>
          <a:bodyPr/>
          <a:lstStyle/>
          <a:p>
            <a:pPr>
              <a:defRPr/>
            </a:pPr>
            <a:fld id="{F82E939A-956F-4E10-A447-32C2B4D83AE7}" type="datetime1">
              <a:rPr lang="de-DE" smtClean="0"/>
              <a:t>08.05.2022</a:t>
            </a:fld>
            <a:endParaRPr lang="de-DE"/>
          </a:p>
        </p:txBody>
      </p:sp>
      <p:sp>
        <p:nvSpPr>
          <p:cNvPr id="4" name="Fußzeilenplatzhalter 3">
            <a:extLst>
              <a:ext uri="{FF2B5EF4-FFF2-40B4-BE49-F238E27FC236}">
                <a16:creationId xmlns:a16="http://schemas.microsoft.com/office/drawing/2014/main" id="{22BFDE29-F09D-4C35-84F6-0183B7BFA700}"/>
              </a:ext>
            </a:extLst>
          </p:cNvPr>
          <p:cNvSpPr>
            <a:spLocks noGrp="1"/>
          </p:cNvSpPr>
          <p:nvPr>
            <p:ph type="ftr" sz="quarter" idx="11"/>
          </p:nvPr>
        </p:nvSpPr>
        <p:spPr/>
        <p:txBody>
          <a:bodyPr/>
          <a:lstStyle/>
          <a:p>
            <a:pPr>
              <a:defRPr/>
            </a:pPr>
            <a:r>
              <a:rPr lang="de-DE"/>
              <a:t>(c) Stadt Gummersbach, Wahl zum Landtag 2022</a:t>
            </a:r>
            <a:endParaRPr lang="de-DE" dirty="0"/>
          </a:p>
        </p:txBody>
      </p:sp>
      <p:sp>
        <p:nvSpPr>
          <p:cNvPr id="5" name="Foliennummernplatzhalter 4">
            <a:extLst>
              <a:ext uri="{FF2B5EF4-FFF2-40B4-BE49-F238E27FC236}">
                <a16:creationId xmlns:a16="http://schemas.microsoft.com/office/drawing/2014/main" id="{D6A6FB3E-75FD-48BD-9777-45D811BA1167}"/>
              </a:ext>
            </a:extLst>
          </p:cNvPr>
          <p:cNvSpPr>
            <a:spLocks noGrp="1"/>
          </p:cNvSpPr>
          <p:nvPr>
            <p:ph type="sldNum" sz="quarter" idx="12"/>
          </p:nvPr>
        </p:nvSpPr>
        <p:spPr/>
        <p:txBody>
          <a:bodyPr/>
          <a:lstStyle/>
          <a:p>
            <a:pPr>
              <a:defRPr/>
            </a:pPr>
            <a:fld id="{B63A5E5E-DA4A-4AA6-9985-DFEF6BAEC831}" type="slidenum">
              <a:rPr lang="de-DE" smtClean="0"/>
              <a:pPr>
                <a:defRPr/>
              </a:pPr>
              <a:t>‹Nr.›</a:t>
            </a:fld>
            <a:endParaRPr lang="de-DE"/>
          </a:p>
        </p:txBody>
      </p:sp>
    </p:spTree>
    <p:extLst>
      <p:ext uri="{BB962C8B-B14F-4D97-AF65-F5344CB8AC3E}">
        <p14:creationId xmlns:p14="http://schemas.microsoft.com/office/powerpoint/2010/main" val="264811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4" name="Datumsplatzhalter 3"/>
          <p:cNvSpPr>
            <a:spLocks noGrp="1"/>
          </p:cNvSpPr>
          <p:nvPr>
            <p:ph type="dt" sz="half" idx="10"/>
          </p:nvPr>
        </p:nvSpPr>
        <p:spPr/>
        <p:txBody>
          <a:bodyPr/>
          <a:lstStyle>
            <a:lvl1pPr>
              <a:defRPr/>
            </a:lvl1pPr>
          </a:lstStyle>
          <a:p>
            <a:pPr>
              <a:defRPr/>
            </a:pPr>
            <a:fld id="{323470FF-5CB9-42D8-BF02-48ED1F06DC0F}" type="datetime1">
              <a:rPr lang="de-DE" smtClean="0"/>
              <a:t>08.05.2022</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dirty="0"/>
              <a:t>(c) Stadt Gummersbach, Wahl zum Landtag 2022</a:t>
            </a:r>
          </a:p>
        </p:txBody>
      </p:sp>
      <p:sp>
        <p:nvSpPr>
          <p:cNvPr id="6" name="Foliennummernplatzhalter 5"/>
          <p:cNvSpPr>
            <a:spLocks noGrp="1"/>
          </p:cNvSpPr>
          <p:nvPr>
            <p:ph type="sldNum" sz="quarter" idx="12"/>
          </p:nvPr>
        </p:nvSpPr>
        <p:spPr/>
        <p:txBody>
          <a:bodyPr/>
          <a:lstStyle>
            <a:lvl1pPr>
              <a:defRPr/>
            </a:lvl1pPr>
          </a:lstStyle>
          <a:p>
            <a:pPr>
              <a:defRPr/>
            </a:pPr>
            <a:fld id="{C2D20BC6-3630-4D9A-AF93-3AC8C718339B}" type="slidenum">
              <a:rPr lang="de-DE"/>
              <a:pPr>
                <a:defRPr/>
              </a:pPr>
              <a:t>‹Nr.›</a:t>
            </a:fld>
            <a:endParaRPr lang="de-DE"/>
          </a:p>
        </p:txBody>
      </p:sp>
    </p:spTree>
    <p:extLst>
      <p:ext uri="{BB962C8B-B14F-4D97-AF65-F5344CB8AC3E}">
        <p14:creationId xmlns:p14="http://schemas.microsoft.com/office/powerpoint/2010/main" val="91259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2298D42F-904D-4E03-976C-CBB707BE7D88}" type="datetime1">
              <a:rPr lang="de-DE" smtClean="0"/>
              <a:t>08.05.2022</a:t>
            </a:fld>
            <a:endParaRPr lang="de-DE"/>
          </a:p>
        </p:txBody>
      </p:sp>
      <p:sp>
        <p:nvSpPr>
          <p:cNvPr id="4" name="Fußzeilenplatzhalter 4"/>
          <p:cNvSpPr>
            <a:spLocks noGrp="1"/>
          </p:cNvSpPr>
          <p:nvPr>
            <p:ph type="ftr" sz="quarter" idx="11"/>
          </p:nvPr>
        </p:nvSpPr>
        <p:spPr/>
        <p:txBody>
          <a:bodyPr/>
          <a:lstStyle>
            <a:lvl1pPr>
              <a:defRPr/>
            </a:lvl1pPr>
          </a:lstStyle>
          <a:p>
            <a:pPr>
              <a:defRPr/>
            </a:pPr>
            <a:r>
              <a:rPr lang="de-DE" dirty="0"/>
              <a:t>(c) Stadt Gummersbach, Wahl zum Landtag 2022</a:t>
            </a:r>
          </a:p>
        </p:txBody>
      </p:sp>
      <p:sp>
        <p:nvSpPr>
          <p:cNvPr id="5" name="Foliennummernplatzhalter 5"/>
          <p:cNvSpPr>
            <a:spLocks noGrp="1"/>
          </p:cNvSpPr>
          <p:nvPr>
            <p:ph type="sldNum" sz="quarter" idx="12"/>
          </p:nvPr>
        </p:nvSpPr>
        <p:spPr/>
        <p:txBody>
          <a:bodyPr/>
          <a:lstStyle>
            <a:lvl1pPr>
              <a:defRPr/>
            </a:lvl1pPr>
          </a:lstStyle>
          <a:p>
            <a:pPr>
              <a:defRPr/>
            </a:pPr>
            <a:fld id="{3EDE2D7D-6785-450D-8B54-F2EDFCB60838}" type="slidenum">
              <a:rPr lang="de-DE"/>
              <a:pPr>
                <a:defRPr/>
              </a:pPr>
              <a:t>‹Nr.›</a:t>
            </a:fld>
            <a:endParaRPr lang="de-DE"/>
          </a:p>
        </p:txBody>
      </p:sp>
    </p:spTree>
    <p:extLst>
      <p:ext uri="{BB962C8B-B14F-4D97-AF65-F5344CB8AC3E}">
        <p14:creationId xmlns:p14="http://schemas.microsoft.com/office/powerpoint/2010/main" val="231414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6819B0CE-AC2C-420D-9237-7277D8F8997D}" type="datetime1">
              <a:rPr lang="de-DE" smtClean="0"/>
              <a:t>08.05.2022</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dirty="0"/>
              <a:t>(c) Stadt Gummersbach, Wahl zum Landtag 2022</a:t>
            </a:r>
          </a:p>
        </p:txBody>
      </p:sp>
      <p:sp>
        <p:nvSpPr>
          <p:cNvPr id="6" name="Foliennummernplatzhalter 5"/>
          <p:cNvSpPr>
            <a:spLocks noGrp="1"/>
          </p:cNvSpPr>
          <p:nvPr>
            <p:ph type="sldNum" sz="quarter" idx="12"/>
          </p:nvPr>
        </p:nvSpPr>
        <p:spPr/>
        <p:txBody>
          <a:bodyPr/>
          <a:lstStyle>
            <a:lvl1pPr>
              <a:defRPr/>
            </a:lvl1pPr>
          </a:lstStyle>
          <a:p>
            <a:pPr>
              <a:defRPr/>
            </a:pPr>
            <a:fld id="{700F0B6D-CEE1-4E48-A360-FFB17524FAE7}" type="slidenum">
              <a:rPr lang="de-DE"/>
              <a:pPr>
                <a:defRPr/>
              </a:pPr>
              <a:t>‹Nr.›</a:t>
            </a:fld>
            <a:endParaRPr lang="de-DE"/>
          </a:p>
        </p:txBody>
      </p:sp>
    </p:spTree>
    <p:extLst>
      <p:ext uri="{BB962C8B-B14F-4D97-AF65-F5344CB8AC3E}">
        <p14:creationId xmlns:p14="http://schemas.microsoft.com/office/powerpoint/2010/main" val="109198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pPr>
              <a:defRPr/>
            </a:pPr>
            <a:fld id="{5F27D3F5-3F03-4A2C-B4CC-BDA9B6B2E180}" type="datetime1">
              <a:rPr lang="de-DE" smtClean="0"/>
              <a:t>08.05.2022</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dirty="0"/>
              <a:t>(c) Stadt Gummersbach, Wahl zum Landtag 2022</a:t>
            </a:r>
          </a:p>
        </p:txBody>
      </p:sp>
      <p:sp>
        <p:nvSpPr>
          <p:cNvPr id="7" name="Foliennummernplatzhalter 5"/>
          <p:cNvSpPr>
            <a:spLocks noGrp="1"/>
          </p:cNvSpPr>
          <p:nvPr>
            <p:ph type="sldNum" sz="quarter" idx="12"/>
          </p:nvPr>
        </p:nvSpPr>
        <p:spPr/>
        <p:txBody>
          <a:bodyPr/>
          <a:lstStyle>
            <a:lvl1pPr>
              <a:defRPr/>
            </a:lvl1pPr>
          </a:lstStyle>
          <a:p>
            <a:pPr>
              <a:defRPr/>
            </a:pPr>
            <a:fld id="{A87AE147-CE50-4E15-A3D5-A0D1946840B9}" type="slidenum">
              <a:rPr lang="de-DE"/>
              <a:pPr>
                <a:defRPr/>
              </a:pPr>
              <a:t>‹Nr.›</a:t>
            </a:fld>
            <a:endParaRPr lang="de-DE"/>
          </a:p>
        </p:txBody>
      </p:sp>
    </p:spTree>
    <p:extLst>
      <p:ext uri="{BB962C8B-B14F-4D97-AF65-F5344CB8AC3E}">
        <p14:creationId xmlns:p14="http://schemas.microsoft.com/office/powerpoint/2010/main" val="183296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pPr>
              <a:defRPr/>
            </a:pPr>
            <a:fld id="{70C9E6A7-2C7D-4689-87DD-E1F37DEDC020}" type="datetime1">
              <a:rPr lang="de-DE" smtClean="0"/>
              <a:t>08.05.2022</a:t>
            </a:fld>
            <a:endParaRPr lang="de-DE"/>
          </a:p>
        </p:txBody>
      </p:sp>
      <p:sp>
        <p:nvSpPr>
          <p:cNvPr id="8" name="Fußzeilenplatzhalter 4"/>
          <p:cNvSpPr>
            <a:spLocks noGrp="1"/>
          </p:cNvSpPr>
          <p:nvPr>
            <p:ph type="ftr" sz="quarter" idx="11"/>
          </p:nvPr>
        </p:nvSpPr>
        <p:spPr/>
        <p:txBody>
          <a:bodyPr/>
          <a:lstStyle>
            <a:lvl1pPr>
              <a:defRPr/>
            </a:lvl1pPr>
          </a:lstStyle>
          <a:p>
            <a:pPr>
              <a:defRPr/>
            </a:pPr>
            <a:r>
              <a:rPr lang="de-DE" dirty="0"/>
              <a:t>(c) Stadt Gummersbach, Wahl zum Landtag 2022</a:t>
            </a:r>
          </a:p>
        </p:txBody>
      </p:sp>
      <p:sp>
        <p:nvSpPr>
          <p:cNvPr id="9" name="Foliennummernplatzhalter 5"/>
          <p:cNvSpPr>
            <a:spLocks noGrp="1"/>
          </p:cNvSpPr>
          <p:nvPr>
            <p:ph type="sldNum" sz="quarter" idx="12"/>
          </p:nvPr>
        </p:nvSpPr>
        <p:spPr/>
        <p:txBody>
          <a:bodyPr/>
          <a:lstStyle>
            <a:lvl1pPr>
              <a:defRPr/>
            </a:lvl1pPr>
          </a:lstStyle>
          <a:p>
            <a:pPr>
              <a:defRPr/>
            </a:pPr>
            <a:fld id="{A6AC7D9B-7CCA-487C-9A81-5C32EED0A454}" type="slidenum">
              <a:rPr lang="de-DE"/>
              <a:pPr>
                <a:defRPr/>
              </a:pPr>
              <a:t>‹Nr.›</a:t>
            </a:fld>
            <a:endParaRPr lang="de-DE"/>
          </a:p>
        </p:txBody>
      </p:sp>
    </p:spTree>
    <p:extLst>
      <p:ext uri="{BB962C8B-B14F-4D97-AF65-F5344CB8AC3E}">
        <p14:creationId xmlns:p14="http://schemas.microsoft.com/office/powerpoint/2010/main" val="40579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186F0F21-3C42-4203-8289-62DC9522D04E}" type="datetime1">
              <a:rPr lang="de-DE" smtClean="0"/>
              <a:t>08.05.2022</a:t>
            </a:fld>
            <a:endParaRPr lang="de-DE"/>
          </a:p>
        </p:txBody>
      </p:sp>
      <p:sp>
        <p:nvSpPr>
          <p:cNvPr id="4" name="Fußzeilenplatzhalter 4"/>
          <p:cNvSpPr>
            <a:spLocks noGrp="1"/>
          </p:cNvSpPr>
          <p:nvPr>
            <p:ph type="ftr" sz="quarter" idx="11"/>
          </p:nvPr>
        </p:nvSpPr>
        <p:spPr/>
        <p:txBody>
          <a:bodyPr/>
          <a:lstStyle>
            <a:lvl1pPr>
              <a:defRPr/>
            </a:lvl1pPr>
          </a:lstStyle>
          <a:p>
            <a:pPr>
              <a:defRPr/>
            </a:pPr>
            <a:r>
              <a:rPr lang="de-DE" dirty="0"/>
              <a:t>(c) Stadt Gummersbach, Wahl zum Landtag 2022</a:t>
            </a:r>
          </a:p>
        </p:txBody>
      </p:sp>
      <p:sp>
        <p:nvSpPr>
          <p:cNvPr id="5" name="Foliennummernplatzhalter 5"/>
          <p:cNvSpPr>
            <a:spLocks noGrp="1"/>
          </p:cNvSpPr>
          <p:nvPr>
            <p:ph type="sldNum" sz="quarter" idx="12"/>
          </p:nvPr>
        </p:nvSpPr>
        <p:spPr/>
        <p:txBody>
          <a:bodyPr/>
          <a:lstStyle>
            <a:lvl1pPr>
              <a:defRPr/>
            </a:lvl1pPr>
          </a:lstStyle>
          <a:p>
            <a:pPr>
              <a:defRPr/>
            </a:pPr>
            <a:fld id="{DD698F99-D22A-4AE9-97F8-BB8ADEA8B769}" type="slidenum">
              <a:rPr lang="de-DE"/>
              <a:pPr>
                <a:defRPr/>
              </a:pPr>
              <a:t>‹Nr.›</a:t>
            </a:fld>
            <a:endParaRPr lang="de-DE"/>
          </a:p>
        </p:txBody>
      </p:sp>
    </p:spTree>
    <p:extLst>
      <p:ext uri="{BB962C8B-B14F-4D97-AF65-F5344CB8AC3E}">
        <p14:creationId xmlns:p14="http://schemas.microsoft.com/office/powerpoint/2010/main" val="387072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15477D94-AC63-4F8C-8F7E-055D2CF0091A}" type="datetime1">
              <a:rPr lang="de-DE" smtClean="0"/>
              <a:t>08.05.2022</a:t>
            </a:fld>
            <a:endParaRPr lang="de-DE"/>
          </a:p>
        </p:txBody>
      </p:sp>
      <p:sp>
        <p:nvSpPr>
          <p:cNvPr id="3" name="Fußzeilenplatzhalter 4"/>
          <p:cNvSpPr>
            <a:spLocks noGrp="1"/>
          </p:cNvSpPr>
          <p:nvPr>
            <p:ph type="ftr" sz="quarter" idx="11"/>
          </p:nvPr>
        </p:nvSpPr>
        <p:spPr/>
        <p:txBody>
          <a:bodyPr/>
          <a:lstStyle>
            <a:lvl1pPr>
              <a:defRPr/>
            </a:lvl1pPr>
          </a:lstStyle>
          <a:p>
            <a:pPr>
              <a:defRPr/>
            </a:pPr>
            <a:r>
              <a:rPr lang="de-DE" dirty="0"/>
              <a:t>(c) Stadt Gummersbach, Wahl zum Landtag 2022</a:t>
            </a:r>
          </a:p>
        </p:txBody>
      </p:sp>
      <p:sp>
        <p:nvSpPr>
          <p:cNvPr id="4" name="Foliennummernplatzhalter 5"/>
          <p:cNvSpPr>
            <a:spLocks noGrp="1"/>
          </p:cNvSpPr>
          <p:nvPr>
            <p:ph type="sldNum" sz="quarter" idx="12"/>
          </p:nvPr>
        </p:nvSpPr>
        <p:spPr/>
        <p:txBody>
          <a:bodyPr/>
          <a:lstStyle>
            <a:lvl1pPr>
              <a:defRPr/>
            </a:lvl1pPr>
          </a:lstStyle>
          <a:p>
            <a:pPr>
              <a:defRPr/>
            </a:pPr>
            <a:fld id="{CAB4B486-848D-4304-B454-42140AFAC5E8}" type="slidenum">
              <a:rPr lang="de-DE"/>
              <a:pPr>
                <a:defRPr/>
              </a:pPr>
              <a:t>‹Nr.›</a:t>
            </a:fld>
            <a:endParaRPr lang="de-DE"/>
          </a:p>
        </p:txBody>
      </p:sp>
    </p:spTree>
    <p:extLst>
      <p:ext uri="{BB962C8B-B14F-4D97-AF65-F5344CB8AC3E}">
        <p14:creationId xmlns:p14="http://schemas.microsoft.com/office/powerpoint/2010/main" val="363321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B178AA71-BC97-4205-9F71-9A69F0963EAE}" type="datetime1">
              <a:rPr lang="de-DE" smtClean="0"/>
              <a:t>08.05.2022</a:t>
            </a:fld>
            <a:endParaRPr lang="de-DE"/>
          </a:p>
        </p:txBody>
      </p:sp>
      <p:sp>
        <p:nvSpPr>
          <p:cNvPr id="6" name="Fußzeilenplatzhalter 4"/>
          <p:cNvSpPr>
            <a:spLocks noGrp="1"/>
          </p:cNvSpPr>
          <p:nvPr>
            <p:ph type="ftr" sz="quarter" idx="11"/>
          </p:nvPr>
        </p:nvSpPr>
        <p:spPr/>
        <p:txBody>
          <a:bodyPr/>
          <a:lstStyle>
            <a:lvl1pPr>
              <a:defRPr/>
            </a:lvl1pPr>
          </a:lstStyle>
          <a:p>
            <a:pPr>
              <a:defRPr/>
            </a:pPr>
            <a:r>
              <a:rPr lang="de-DE" dirty="0"/>
              <a:t>(c) Stadt Gummersbach, Wahl zum Landtag 2022</a:t>
            </a:r>
          </a:p>
        </p:txBody>
      </p:sp>
      <p:sp>
        <p:nvSpPr>
          <p:cNvPr id="7" name="Foliennummernplatzhalter 5"/>
          <p:cNvSpPr>
            <a:spLocks noGrp="1"/>
          </p:cNvSpPr>
          <p:nvPr>
            <p:ph type="sldNum" sz="quarter" idx="12"/>
          </p:nvPr>
        </p:nvSpPr>
        <p:spPr/>
        <p:txBody>
          <a:bodyPr/>
          <a:lstStyle>
            <a:lvl1pPr>
              <a:defRPr/>
            </a:lvl1pPr>
          </a:lstStyle>
          <a:p>
            <a:pPr>
              <a:defRPr/>
            </a:pPr>
            <a:fld id="{D49E949D-F187-4337-88A3-DFBB69768495}" type="slidenum">
              <a:rPr lang="de-DE"/>
              <a:pPr>
                <a:defRPr/>
              </a:pPr>
              <a:t>‹Nr.›</a:t>
            </a:fld>
            <a:endParaRPr lang="de-DE"/>
          </a:p>
        </p:txBody>
      </p:sp>
    </p:spTree>
    <p:extLst>
      <p:ext uri="{BB962C8B-B14F-4D97-AF65-F5344CB8AC3E}">
        <p14:creationId xmlns:p14="http://schemas.microsoft.com/office/powerpoint/2010/main" val="284327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82E939A-956F-4E10-A447-32C2B4D83AE7}" type="datetime1">
              <a:rPr lang="de-DE" smtClean="0"/>
              <a:t>08.05.2022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de-DE" dirty="0"/>
              <a:t>(c) Stadt Gummersbach, Wahl zum Landtag 2022</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63A5E5E-DA4A-4AA6-9985-DFEF6BAEC831}" type="slidenum">
              <a:rPr lang="de-DE"/>
              <a:pPr>
                <a:defRPr/>
              </a:pPr>
              <a:t>‹Nr.›</a:t>
            </a:fld>
            <a:endParaRPr lang="de-DE"/>
          </a:p>
        </p:txBody>
      </p:sp>
      <p:grpSp>
        <p:nvGrpSpPr>
          <p:cNvPr id="1031" name="Gruppieren 3"/>
          <p:cNvGrpSpPr>
            <a:grpSpLocks/>
          </p:cNvGrpSpPr>
          <p:nvPr userDrawn="1"/>
        </p:nvGrpSpPr>
        <p:grpSpPr bwMode="auto">
          <a:xfrm>
            <a:off x="323850" y="280560"/>
            <a:ext cx="8569325" cy="1216453"/>
            <a:chOff x="323528" y="407967"/>
            <a:chExt cx="8568952" cy="1217883"/>
          </a:xfrm>
        </p:grpSpPr>
        <p:sp>
          <p:nvSpPr>
            <p:cNvPr id="16" name="Rectangle 6"/>
            <p:cNvSpPr txBox="1">
              <a:spLocks noChangeArrowheads="1"/>
            </p:cNvSpPr>
            <p:nvPr/>
          </p:nvSpPr>
          <p:spPr>
            <a:xfrm>
              <a:off x="323528" y="877258"/>
              <a:ext cx="7619668" cy="532438"/>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7"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7284413" y="407967"/>
              <a:ext cx="1428688" cy="113089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Gerade Verbindung 17"/>
            <p:cNvCxnSpPr/>
            <p:nvPr/>
          </p:nvCxnSpPr>
          <p:spPr>
            <a:xfrm flipH="1">
              <a:off x="323528" y="1625850"/>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tmp"/><Relationship Id="rId7" Type="http://schemas.openxmlformats.org/officeDocument/2006/relationships/image" Target="../media/image13.emf"/><Relationship Id="rId12" Type="http://schemas.openxmlformats.org/officeDocument/2006/relationships/image" Target="../media/image3.png"/><Relationship Id="rId2" Type="http://schemas.openxmlformats.org/officeDocument/2006/relationships/image" Target="../media/image8.tmp"/><Relationship Id="rId1" Type="http://schemas.openxmlformats.org/officeDocument/2006/relationships/slideLayout" Target="../slideLayouts/slideLayout7.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tmp"/><Relationship Id="rId7" Type="http://schemas.openxmlformats.org/officeDocument/2006/relationships/image" Target="../media/image13.emf"/><Relationship Id="rId12" Type="http://schemas.openxmlformats.org/officeDocument/2006/relationships/image" Target="../media/image3.png"/><Relationship Id="rId2" Type="http://schemas.openxmlformats.org/officeDocument/2006/relationships/image" Target="../media/image8.tmp"/><Relationship Id="rId1" Type="http://schemas.openxmlformats.org/officeDocument/2006/relationships/slideLayout" Target="../slideLayouts/slideLayout7.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tmp"/><Relationship Id="rId7" Type="http://schemas.openxmlformats.org/officeDocument/2006/relationships/image" Target="../media/image13.emf"/><Relationship Id="rId12" Type="http://schemas.openxmlformats.org/officeDocument/2006/relationships/image" Target="../media/image3.png"/><Relationship Id="rId2" Type="http://schemas.openxmlformats.org/officeDocument/2006/relationships/image" Target="../media/image8.tmp"/><Relationship Id="rId1" Type="http://schemas.openxmlformats.org/officeDocument/2006/relationships/slideLayout" Target="../slideLayouts/slideLayout7.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7.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8.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9.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30.e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31.emf"/><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32.emf"/><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32.emf"/><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33.emf"/><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34.emf"/><Relationship Id="rId4"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35.e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36.emf"/><Relationship Id="rId4" Type="http://schemas.openxmlformats.org/officeDocument/2006/relationships/oleObject" Target="../embeddings/oleObject1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3.png"/><Relationship Id="rId5" Type="http://schemas.openxmlformats.org/officeDocument/2006/relationships/image" Target="../media/image37.emf"/><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vmlDrawing" Target="../drawings/vmlDrawing14.vml"/><Relationship Id="rId6" Type="http://schemas.openxmlformats.org/officeDocument/2006/relationships/image" Target="../media/image3.png"/><Relationship Id="rId5" Type="http://schemas.openxmlformats.org/officeDocument/2006/relationships/image" Target="../media/image38.emf"/><Relationship Id="rId4"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3.png"/><Relationship Id="rId5" Type="http://schemas.openxmlformats.org/officeDocument/2006/relationships/image" Target="../media/image39.emf"/><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1143000" y="1143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14339" name="Grafik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663575" y="1988847"/>
            <a:ext cx="7812088" cy="420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7FB6CAAB-2318-4035-A744-F3CA4F3EFB09}" type="slidenum">
              <a:rPr lang="de-DE" smtClean="0"/>
              <a:pPr>
                <a:defRPr/>
              </a:pPr>
              <a:t>1</a:t>
            </a:fld>
            <a:endParaRPr lang="de-DE" dirty="0"/>
          </a:p>
        </p:txBody>
      </p:sp>
      <p:sp>
        <p:nvSpPr>
          <p:cNvPr id="11"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2" name="Gruppieren 1">
            <a:extLst>
              <a:ext uri="{FF2B5EF4-FFF2-40B4-BE49-F238E27FC236}">
                <a16:creationId xmlns:a16="http://schemas.microsoft.com/office/drawing/2014/main" id="{E4CC89D7-D843-4DE0-9CAB-F543912AA217}"/>
              </a:ext>
            </a:extLst>
          </p:cNvPr>
          <p:cNvGrpSpPr>
            <a:grpSpLocks/>
          </p:cNvGrpSpPr>
          <p:nvPr/>
        </p:nvGrpSpPr>
        <p:grpSpPr bwMode="auto">
          <a:xfrm>
            <a:off x="382588" y="197232"/>
            <a:ext cx="8569325" cy="1215643"/>
            <a:chOff x="383179" y="197258"/>
            <a:chExt cx="8568952" cy="1215518"/>
          </a:xfrm>
        </p:grpSpPr>
        <p:sp>
          <p:nvSpPr>
            <p:cNvPr id="14" name="Rectangle 6">
              <a:extLst>
                <a:ext uri="{FF2B5EF4-FFF2-40B4-BE49-F238E27FC236}">
                  <a16:creationId xmlns:a16="http://schemas.microsoft.com/office/drawing/2014/main" id="{5A342313-0338-40C0-B7A1-4E954556EB50}"/>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5" name="Picture 14">
              <a:extLst>
                <a:ext uri="{FF2B5EF4-FFF2-40B4-BE49-F238E27FC236}">
                  <a16:creationId xmlns:a16="http://schemas.microsoft.com/office/drawing/2014/main" id="{71E6523D-7381-48E8-B2C1-867A0E5CF7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Gerade Verbindung 12">
              <a:extLst>
                <a:ext uri="{FF2B5EF4-FFF2-40B4-BE49-F238E27FC236}">
                  <a16:creationId xmlns:a16="http://schemas.microsoft.com/office/drawing/2014/main" id="{C4B04BC3-77C4-4A14-A8F0-7EFE723EAC67}"/>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p:cNvPicPr>
            <a:picLocks noChangeAspect="1"/>
          </p:cNvPicPr>
          <p:nvPr/>
        </p:nvPicPr>
        <p:blipFill>
          <a:blip r:embed="rId2">
            <a:extLst>
              <a:ext uri="{28A0092B-C50C-407E-A947-70E740481C1C}">
                <a14:useLocalDpi xmlns:a14="http://schemas.microsoft.com/office/drawing/2010/main" val="0"/>
              </a:ext>
            </a:extLst>
          </a:blip>
          <a:srcRect/>
          <a:stretch/>
        </p:blipFill>
        <p:spPr>
          <a:xfrm>
            <a:off x="1403648" y="1772816"/>
            <a:ext cx="5746463" cy="4521639"/>
          </a:xfrm>
          <a:prstGeom prst="rect">
            <a:avLst/>
          </a:prstGeom>
        </p:spPr>
      </p:pic>
      <p:sp>
        <p:nvSpPr>
          <p:cNvPr id="3" name="Fußzeilenplatzhalter 2"/>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4" name="Foliennummernplatzhalter 3"/>
          <p:cNvSpPr>
            <a:spLocks noGrp="1"/>
          </p:cNvSpPr>
          <p:nvPr>
            <p:ph type="sldNum" sz="quarter" idx="12"/>
          </p:nvPr>
        </p:nvSpPr>
        <p:spPr/>
        <p:txBody>
          <a:bodyPr/>
          <a:lstStyle/>
          <a:p>
            <a:pPr>
              <a:defRPr/>
            </a:pPr>
            <a:fld id="{DD698F99-D22A-4AE9-97F8-BB8ADEA8B769}" type="slidenum">
              <a:rPr lang="de-DE" smtClean="0"/>
              <a:pPr>
                <a:defRPr/>
              </a:pPr>
              <a:t>10</a:t>
            </a:fld>
            <a:endParaRPr lang="de-DE"/>
          </a:p>
        </p:txBody>
      </p:sp>
      <p:sp>
        <p:nvSpPr>
          <p:cNvPr id="23" name="Textfeld 22"/>
          <p:cNvSpPr txBox="1"/>
          <p:nvPr/>
        </p:nvSpPr>
        <p:spPr>
          <a:xfrm>
            <a:off x="4216090" y="2348879"/>
            <a:ext cx="360040" cy="169277"/>
          </a:xfrm>
          <a:prstGeom prst="rect">
            <a:avLst/>
          </a:prstGeom>
          <a:noFill/>
        </p:spPr>
        <p:txBody>
          <a:bodyPr wrap="square" lIns="0" tIns="0" rIns="0" bIns="0" rtlCol="0">
            <a:spAutoFit/>
          </a:bodyPr>
          <a:lstStyle/>
          <a:p>
            <a:pPr algn="r"/>
            <a:r>
              <a:rPr lang="de-DE" sz="1100" dirty="0"/>
              <a:t>2</a:t>
            </a:r>
          </a:p>
        </p:txBody>
      </p:sp>
      <p:sp>
        <p:nvSpPr>
          <p:cNvPr id="24" name="Textfeld 23"/>
          <p:cNvSpPr txBox="1"/>
          <p:nvPr/>
        </p:nvSpPr>
        <p:spPr>
          <a:xfrm>
            <a:off x="4355976" y="3933056"/>
            <a:ext cx="360040" cy="169277"/>
          </a:xfrm>
          <a:prstGeom prst="rect">
            <a:avLst/>
          </a:prstGeom>
          <a:noFill/>
        </p:spPr>
        <p:txBody>
          <a:bodyPr wrap="square" lIns="0" tIns="0" rIns="0" bIns="0" rtlCol="0">
            <a:spAutoFit/>
          </a:bodyPr>
          <a:lstStyle/>
          <a:p>
            <a:pPr algn="r"/>
            <a:r>
              <a:rPr lang="de-DE" sz="1100" dirty="0"/>
              <a:t>90</a:t>
            </a:r>
          </a:p>
        </p:txBody>
      </p:sp>
      <p:sp>
        <p:nvSpPr>
          <p:cNvPr id="25" name="Textfeld 24"/>
          <p:cNvSpPr txBox="1"/>
          <p:nvPr/>
        </p:nvSpPr>
        <p:spPr>
          <a:xfrm>
            <a:off x="4355976" y="4221088"/>
            <a:ext cx="360040" cy="169277"/>
          </a:xfrm>
          <a:prstGeom prst="rect">
            <a:avLst/>
          </a:prstGeom>
          <a:noFill/>
        </p:spPr>
        <p:txBody>
          <a:bodyPr wrap="square" lIns="0" tIns="0" rIns="0" bIns="0" rtlCol="0">
            <a:spAutoFit/>
          </a:bodyPr>
          <a:lstStyle/>
          <a:p>
            <a:pPr algn="r"/>
            <a:r>
              <a:rPr lang="de-DE" sz="1100" dirty="0"/>
              <a:t>90</a:t>
            </a:r>
          </a:p>
        </p:txBody>
      </p:sp>
      <p:sp>
        <p:nvSpPr>
          <p:cNvPr id="26" name="Textfeld 25"/>
          <p:cNvSpPr txBox="1"/>
          <p:nvPr/>
        </p:nvSpPr>
        <p:spPr>
          <a:xfrm>
            <a:off x="4355976" y="4545268"/>
            <a:ext cx="360040" cy="169277"/>
          </a:xfrm>
          <a:prstGeom prst="rect">
            <a:avLst/>
          </a:prstGeom>
          <a:noFill/>
        </p:spPr>
        <p:txBody>
          <a:bodyPr wrap="square" lIns="0" tIns="0" rIns="0" bIns="0" rtlCol="0">
            <a:spAutoFit/>
          </a:bodyPr>
          <a:lstStyle/>
          <a:p>
            <a:pPr algn="r"/>
            <a:r>
              <a:rPr lang="de-DE" sz="1100" dirty="0"/>
              <a:t>10</a:t>
            </a:r>
          </a:p>
        </p:txBody>
      </p:sp>
      <p:sp>
        <p:nvSpPr>
          <p:cNvPr id="27" name="Textfeld 26"/>
          <p:cNvSpPr txBox="1"/>
          <p:nvPr/>
        </p:nvSpPr>
        <p:spPr>
          <a:xfrm>
            <a:off x="4355976" y="4854314"/>
            <a:ext cx="360040" cy="169277"/>
          </a:xfrm>
          <a:prstGeom prst="rect">
            <a:avLst/>
          </a:prstGeom>
          <a:noFill/>
        </p:spPr>
        <p:txBody>
          <a:bodyPr wrap="square" lIns="0" tIns="0" rIns="0" bIns="0" rtlCol="0">
            <a:spAutoFit/>
          </a:bodyPr>
          <a:lstStyle/>
          <a:p>
            <a:pPr algn="r"/>
            <a:r>
              <a:rPr lang="de-DE" sz="1100" dirty="0"/>
              <a:t>10</a:t>
            </a:r>
          </a:p>
        </p:txBody>
      </p:sp>
      <p:sp>
        <p:nvSpPr>
          <p:cNvPr id="28" name="Textfeld 27"/>
          <p:cNvSpPr txBox="1"/>
          <p:nvPr/>
        </p:nvSpPr>
        <p:spPr>
          <a:xfrm>
            <a:off x="4355976" y="5111535"/>
            <a:ext cx="360040" cy="169277"/>
          </a:xfrm>
          <a:prstGeom prst="rect">
            <a:avLst/>
          </a:prstGeom>
          <a:noFill/>
        </p:spPr>
        <p:txBody>
          <a:bodyPr wrap="square" lIns="0" tIns="0" rIns="0" bIns="0" rtlCol="0">
            <a:spAutoFit/>
          </a:bodyPr>
          <a:lstStyle/>
          <a:p>
            <a:pPr algn="r"/>
            <a:r>
              <a:rPr lang="de-DE" sz="1100" dirty="0"/>
              <a:t>10</a:t>
            </a:r>
          </a:p>
        </p:txBody>
      </p:sp>
      <p:sp>
        <p:nvSpPr>
          <p:cNvPr id="29" name="Textfeld 28"/>
          <p:cNvSpPr txBox="1"/>
          <p:nvPr/>
        </p:nvSpPr>
        <p:spPr>
          <a:xfrm>
            <a:off x="4355976" y="5373216"/>
            <a:ext cx="360040" cy="169277"/>
          </a:xfrm>
          <a:prstGeom prst="rect">
            <a:avLst/>
          </a:prstGeom>
          <a:noFill/>
        </p:spPr>
        <p:txBody>
          <a:bodyPr wrap="square" lIns="0" tIns="0" rIns="0" bIns="0" rtlCol="0">
            <a:spAutoFit/>
          </a:bodyPr>
          <a:lstStyle/>
          <a:p>
            <a:pPr algn="r"/>
            <a:r>
              <a:rPr lang="de-DE" sz="1100" dirty="0"/>
              <a:t>10</a:t>
            </a:r>
          </a:p>
        </p:txBody>
      </p:sp>
      <p:sp>
        <p:nvSpPr>
          <p:cNvPr id="30" name="Textfeld 29"/>
          <p:cNvSpPr txBox="1"/>
          <p:nvPr/>
        </p:nvSpPr>
        <p:spPr>
          <a:xfrm>
            <a:off x="4355976" y="6021288"/>
            <a:ext cx="360040" cy="169277"/>
          </a:xfrm>
          <a:prstGeom prst="rect">
            <a:avLst/>
          </a:prstGeom>
          <a:noFill/>
        </p:spPr>
        <p:txBody>
          <a:bodyPr wrap="square" lIns="0" tIns="0" rIns="0" bIns="0" rtlCol="0">
            <a:spAutoFit/>
          </a:bodyPr>
          <a:lstStyle/>
          <a:p>
            <a:pPr algn="r"/>
            <a:r>
              <a:rPr lang="de-DE" sz="1100" dirty="0"/>
              <a:t>230</a:t>
            </a:r>
          </a:p>
        </p:txBody>
      </p:sp>
      <p:sp>
        <p:nvSpPr>
          <p:cNvPr id="55" name="Textfeld 54"/>
          <p:cNvSpPr txBox="1"/>
          <p:nvPr/>
        </p:nvSpPr>
        <p:spPr>
          <a:xfrm>
            <a:off x="355203" y="1974871"/>
            <a:ext cx="1125629" cy="400110"/>
          </a:xfrm>
          <a:prstGeom prst="rect">
            <a:avLst/>
          </a:prstGeom>
          <a:noFill/>
        </p:spPr>
        <p:txBody>
          <a:bodyPr wrap="none" rtlCol="0">
            <a:spAutoFit/>
          </a:bodyPr>
          <a:lstStyle/>
          <a:p>
            <a:r>
              <a:rPr lang="de-DE" dirty="0"/>
              <a:t>Stapel 3</a:t>
            </a:r>
          </a:p>
        </p:txBody>
      </p:sp>
      <p:cxnSp>
        <p:nvCxnSpPr>
          <p:cNvPr id="57" name="Gerade Verbindung mit Pfeil 56"/>
          <p:cNvCxnSpPr>
            <a:stCxn id="55" idx="3"/>
            <a:endCxn id="23" idx="1"/>
          </p:cNvCxnSpPr>
          <p:nvPr/>
        </p:nvCxnSpPr>
        <p:spPr>
          <a:xfrm>
            <a:off x="1480832" y="2174926"/>
            <a:ext cx="2735258" cy="258592"/>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a:off x="382587" y="4861755"/>
            <a:ext cx="1125629" cy="400110"/>
          </a:xfrm>
          <a:prstGeom prst="rect">
            <a:avLst/>
          </a:prstGeom>
          <a:noFill/>
        </p:spPr>
        <p:txBody>
          <a:bodyPr wrap="none" rtlCol="0">
            <a:spAutoFit/>
          </a:bodyPr>
          <a:lstStyle/>
          <a:p>
            <a:r>
              <a:rPr lang="de-DE" dirty="0"/>
              <a:t>Stapel 1</a:t>
            </a:r>
          </a:p>
        </p:txBody>
      </p:sp>
      <p:sp>
        <p:nvSpPr>
          <p:cNvPr id="62"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64" name="Rechteck 15"/>
          <p:cNvSpPr>
            <a:spLocks noChangeArrowheads="1"/>
          </p:cNvSpPr>
          <p:nvPr/>
        </p:nvSpPr>
        <p:spPr bwMode="auto">
          <a:xfrm>
            <a:off x="6351291" y="1844824"/>
            <a:ext cx="842683" cy="4495365"/>
          </a:xfrm>
          <a:prstGeom prst="rect">
            <a:avLst/>
          </a:prstGeom>
          <a:noFill/>
          <a:ln w="28575">
            <a:solidFill>
              <a:srgbClr val="FF3300"/>
            </a:solidFill>
            <a:miter lim="800000"/>
            <a:headEnd/>
            <a:tailEnd/>
          </a:ln>
          <a:effectLst>
            <a:innerShdw blurRad="114300">
              <a:prstClr val="black"/>
            </a:innerShdw>
          </a:effectLst>
        </p:spPr>
        <p:txBody>
          <a:bodyPr wrap="none" anchor="ctr"/>
          <a:lstStyle/>
          <a:p>
            <a:pPr>
              <a:defRPr/>
            </a:pPr>
            <a:endParaRPr lang="de-DE"/>
          </a:p>
        </p:txBody>
      </p:sp>
      <p:sp>
        <p:nvSpPr>
          <p:cNvPr id="65" name="Textfeld 8"/>
          <p:cNvSpPr txBox="1">
            <a:spLocks noChangeArrowheads="1"/>
          </p:cNvSpPr>
          <p:nvPr/>
        </p:nvSpPr>
        <p:spPr bwMode="auto">
          <a:xfrm>
            <a:off x="6372200" y="3645180"/>
            <a:ext cx="2400535" cy="1631216"/>
          </a:xfrm>
          <a:prstGeom prst="rect">
            <a:avLst/>
          </a:prstGeom>
          <a:solidFill>
            <a:srgbClr val="FFFF00"/>
          </a:solidFill>
          <a:ln>
            <a:solidFill>
              <a:schemeClr val="tx1"/>
            </a:solidFill>
          </a:ln>
          <a:effec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algn="ctr" eaLnBrk="1" hangingPunct="1">
              <a:defRPr/>
            </a:pPr>
            <a:r>
              <a:rPr lang="de-DE" b="0" dirty="0">
                <a:latin typeface="Arial" pitchFamily="34" charset="0"/>
                <a:cs typeface="Arial" pitchFamily="34" charset="0"/>
              </a:rPr>
              <a:t>In dieser Spalte muss am Ende das vollständige Ergebnis </a:t>
            </a:r>
            <a:r>
              <a:rPr lang="de-DE" b="0" dirty="0">
                <a:ln>
                  <a:solidFill>
                    <a:schemeClr val="tx1"/>
                  </a:solidFill>
                </a:ln>
                <a:latin typeface="Arial" pitchFamily="34" charset="0"/>
                <a:cs typeface="Arial" pitchFamily="34" charset="0"/>
              </a:rPr>
              <a:t>stehen</a:t>
            </a:r>
            <a:r>
              <a:rPr lang="de-DE" b="0" dirty="0">
                <a:latin typeface="Arial" pitchFamily="34" charset="0"/>
                <a:cs typeface="Arial" pitchFamily="34" charset="0"/>
              </a:rPr>
              <a:t>!</a:t>
            </a:r>
          </a:p>
          <a:p>
            <a:pPr algn="ctr" eaLnBrk="1" hangingPunct="1">
              <a:defRPr/>
            </a:pPr>
            <a:r>
              <a:rPr lang="de-DE" b="0" dirty="0">
                <a:latin typeface="Arial" pitchFamily="34" charset="0"/>
                <a:cs typeface="Arial" pitchFamily="34" charset="0"/>
              </a:rPr>
              <a:t>(Zweitstimme dto.)</a:t>
            </a:r>
          </a:p>
        </p:txBody>
      </p:sp>
      <p:sp>
        <p:nvSpPr>
          <p:cNvPr id="58" name="Geschweifte Klammer links 57"/>
          <p:cNvSpPr/>
          <p:nvPr/>
        </p:nvSpPr>
        <p:spPr>
          <a:xfrm>
            <a:off x="1508217" y="3861048"/>
            <a:ext cx="2887893" cy="2401525"/>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31" name="Gruppieren 1">
            <a:extLst>
              <a:ext uri="{FF2B5EF4-FFF2-40B4-BE49-F238E27FC236}">
                <a16:creationId xmlns:a16="http://schemas.microsoft.com/office/drawing/2014/main" id="{68DE111F-EC17-4909-AA9A-0CFCBCCB3912}"/>
              </a:ext>
            </a:extLst>
          </p:cNvPr>
          <p:cNvGrpSpPr>
            <a:grpSpLocks/>
          </p:cNvGrpSpPr>
          <p:nvPr/>
        </p:nvGrpSpPr>
        <p:grpSpPr bwMode="auto">
          <a:xfrm>
            <a:off x="382588" y="197232"/>
            <a:ext cx="8569325" cy="1215643"/>
            <a:chOff x="383179" y="197258"/>
            <a:chExt cx="8568952" cy="1215518"/>
          </a:xfrm>
        </p:grpSpPr>
        <p:sp>
          <p:nvSpPr>
            <p:cNvPr id="32" name="Rectangle 6">
              <a:extLst>
                <a:ext uri="{FF2B5EF4-FFF2-40B4-BE49-F238E27FC236}">
                  <a16:creationId xmlns:a16="http://schemas.microsoft.com/office/drawing/2014/main" id="{7BBA85BA-1987-45CD-B696-76688C92F30B}"/>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33" name="Picture 14">
              <a:extLst>
                <a:ext uri="{FF2B5EF4-FFF2-40B4-BE49-F238E27FC236}">
                  <a16:creationId xmlns:a16="http://schemas.microsoft.com/office/drawing/2014/main" id="{E4FBA52B-C547-4D99-ACA7-B774B84317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Gerade Verbindung 12">
              <a:extLst>
                <a:ext uri="{FF2B5EF4-FFF2-40B4-BE49-F238E27FC236}">
                  <a16:creationId xmlns:a16="http://schemas.microsoft.com/office/drawing/2014/main" id="{97954889-FB07-4A77-85DE-CF97A2BBB629}"/>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5" name="Textfeld 34">
            <a:extLst>
              <a:ext uri="{FF2B5EF4-FFF2-40B4-BE49-F238E27FC236}">
                <a16:creationId xmlns:a16="http://schemas.microsoft.com/office/drawing/2014/main" id="{6BC9621E-201F-4C81-9C57-277136CF48A1}"/>
              </a:ext>
            </a:extLst>
          </p:cNvPr>
          <p:cNvSpPr txBox="1"/>
          <p:nvPr/>
        </p:nvSpPr>
        <p:spPr>
          <a:xfrm>
            <a:off x="4364316" y="5718108"/>
            <a:ext cx="360040" cy="169277"/>
          </a:xfrm>
          <a:prstGeom prst="rect">
            <a:avLst/>
          </a:prstGeom>
          <a:noFill/>
        </p:spPr>
        <p:txBody>
          <a:bodyPr wrap="square" lIns="0" tIns="0" rIns="0" bIns="0" rtlCol="0">
            <a:spAutoFit/>
          </a:bodyPr>
          <a:lstStyle/>
          <a:p>
            <a:pPr algn="r"/>
            <a:r>
              <a:rPr lang="de-DE" sz="1100" dirty="0"/>
              <a:t>10</a:t>
            </a:r>
          </a:p>
        </p:txBody>
      </p:sp>
    </p:spTree>
    <p:extLst>
      <p:ext uri="{BB962C8B-B14F-4D97-AF65-F5344CB8AC3E}">
        <p14:creationId xmlns:p14="http://schemas.microsoft.com/office/powerpoint/2010/main" val="127069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1+#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additive="base">
                                        <p:cTn id="12" dur="500" fill="hold"/>
                                        <p:tgtEl>
                                          <p:spTgt spid="65"/>
                                        </p:tgtEl>
                                        <p:attrNameLst>
                                          <p:attrName>ppt_x</p:attrName>
                                        </p:attrNameLst>
                                      </p:cBhvr>
                                      <p:tavLst>
                                        <p:tav tm="0">
                                          <p:val>
                                            <p:strVal val="#ppt_x"/>
                                          </p:val>
                                        </p:tav>
                                        <p:tav tm="100000">
                                          <p:val>
                                            <p:strVal val="#ppt_x"/>
                                          </p:val>
                                        </p:tav>
                                      </p:tavLst>
                                    </p:anim>
                                    <p:anim calcmode="lin" valueType="num">
                                      <p:cBhvr additive="base">
                                        <p:cTn id="13"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64"/>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65"/>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grpId="0" nodeType="afterEffect">
                                  <p:stCondLst>
                                    <p:cond delay="25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par>
                          <p:cTn id="25" fill="hold">
                            <p:stCondLst>
                              <p:cond delay="250"/>
                            </p:stCondLst>
                            <p:childTnLst>
                              <p:par>
                                <p:cTn id="26" presetID="1" presetClass="entr" presetSubtype="0" fill="hold" grpId="0" nodeType="afterEffect">
                                  <p:stCondLst>
                                    <p:cond delay="250"/>
                                  </p:stCondLst>
                                  <p:childTnLst>
                                    <p:set>
                                      <p:cBhvr>
                                        <p:cTn id="27" dur="1" fill="hold">
                                          <p:stCondLst>
                                            <p:cond delay="0"/>
                                          </p:stCondLst>
                                        </p:cTn>
                                        <p:tgtEl>
                                          <p:spTgt spid="24">
                                            <p:txEl>
                                              <p:pRg st="0" end="0"/>
                                            </p:txEl>
                                          </p:spTgt>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25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childTnLst>
                          </p:cTn>
                        </p:par>
                        <p:par>
                          <p:cTn id="31" fill="hold">
                            <p:stCondLst>
                              <p:cond delay="750"/>
                            </p:stCondLst>
                            <p:childTnLst>
                              <p:par>
                                <p:cTn id="32" presetID="1" presetClass="entr" presetSubtype="0" fill="hold" grpId="0" nodeType="afterEffect">
                                  <p:stCondLst>
                                    <p:cond delay="250"/>
                                  </p:stCondLst>
                                  <p:childTnLst>
                                    <p:set>
                                      <p:cBhvr>
                                        <p:cTn id="33" dur="1" fill="hold">
                                          <p:stCondLst>
                                            <p:cond delay="0"/>
                                          </p:stCondLst>
                                        </p:cTn>
                                        <p:tgtEl>
                                          <p:spTgt spid="26">
                                            <p:txEl>
                                              <p:pRg st="0" end="0"/>
                                            </p:tx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250"/>
                                  </p:stCondLst>
                                  <p:childTnLst>
                                    <p:set>
                                      <p:cBhvr>
                                        <p:cTn id="36" dur="1" fill="hold">
                                          <p:stCondLst>
                                            <p:cond delay="0"/>
                                          </p:stCondLst>
                                        </p:cTn>
                                        <p:tgtEl>
                                          <p:spTgt spid="27">
                                            <p:txEl>
                                              <p:pRg st="0" end="0"/>
                                            </p:txEl>
                                          </p:spTgt>
                                        </p:tgtEl>
                                        <p:attrNameLst>
                                          <p:attrName>style.visibility</p:attrName>
                                        </p:attrNameLst>
                                      </p:cBhvr>
                                      <p:to>
                                        <p:strVal val="visible"/>
                                      </p:to>
                                    </p:set>
                                  </p:childTnLst>
                                </p:cTn>
                              </p:par>
                            </p:childTnLst>
                          </p:cTn>
                        </p:par>
                        <p:par>
                          <p:cTn id="37" fill="hold">
                            <p:stCondLst>
                              <p:cond delay="1250"/>
                            </p:stCondLst>
                            <p:childTnLst>
                              <p:par>
                                <p:cTn id="38" presetID="1" presetClass="entr" presetSubtype="0" fill="hold" grpId="0" nodeType="afterEffect">
                                  <p:stCondLst>
                                    <p:cond delay="250"/>
                                  </p:stCondLst>
                                  <p:childTnLst>
                                    <p:set>
                                      <p:cBhvr>
                                        <p:cTn id="39" dur="1" fill="hold">
                                          <p:stCondLst>
                                            <p:cond delay="0"/>
                                          </p:stCondLst>
                                        </p:cTn>
                                        <p:tgtEl>
                                          <p:spTgt spid="28">
                                            <p:txEl>
                                              <p:pRg st="0" end="0"/>
                                            </p:txEl>
                                          </p:spTgt>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grpId="0" nodeType="afterEffect">
                                  <p:stCondLst>
                                    <p:cond delay="250"/>
                                  </p:stCondLst>
                                  <p:childTnLst>
                                    <p:set>
                                      <p:cBhvr>
                                        <p:cTn id="42" dur="1" fill="hold">
                                          <p:stCondLst>
                                            <p:cond delay="0"/>
                                          </p:stCondLst>
                                        </p:cTn>
                                        <p:tgtEl>
                                          <p:spTgt spid="29">
                                            <p:txEl>
                                              <p:pRg st="0" end="0"/>
                                            </p:txEl>
                                          </p:spTgt>
                                        </p:tgtEl>
                                        <p:attrNameLst>
                                          <p:attrName>style.visibility</p:attrName>
                                        </p:attrNameLst>
                                      </p:cBhvr>
                                      <p:to>
                                        <p:strVal val="visible"/>
                                      </p:to>
                                    </p:set>
                                  </p:childTnLst>
                                </p:cTn>
                              </p:par>
                            </p:childTnLst>
                          </p:cTn>
                        </p:par>
                        <p:par>
                          <p:cTn id="43" fill="hold">
                            <p:stCondLst>
                              <p:cond delay="1750"/>
                            </p:stCondLst>
                            <p:childTnLst>
                              <p:par>
                                <p:cTn id="44" presetID="1" presetClass="entr" presetSubtype="0" fill="hold" grpId="0" nodeType="afterEffect">
                                  <p:stCondLst>
                                    <p:cond delay="0"/>
                                  </p:stCondLst>
                                  <p:childTnLst>
                                    <p:set>
                                      <p:cBhvr>
                                        <p:cTn id="45" dur="1" fill="hold">
                                          <p:stCondLst>
                                            <p:cond delay="0"/>
                                          </p:stCondLst>
                                        </p:cTn>
                                        <p:tgtEl>
                                          <p:spTgt spid="35">
                                            <p:txEl>
                                              <p:pRg st="0" end="0"/>
                                            </p:txEl>
                                          </p:spTgt>
                                        </p:tgtEl>
                                        <p:attrNameLst>
                                          <p:attrName>style.visibility</p:attrName>
                                        </p:attrNameLst>
                                      </p:cBhvr>
                                      <p:to>
                                        <p:strVal val="visible"/>
                                      </p:to>
                                    </p:set>
                                  </p:childTnLst>
                                </p:cTn>
                              </p:par>
                            </p:childTnLst>
                          </p:cTn>
                        </p:par>
                        <p:par>
                          <p:cTn id="46" fill="hold">
                            <p:stCondLst>
                              <p:cond delay="1750"/>
                            </p:stCondLst>
                            <p:childTnLst>
                              <p:par>
                                <p:cTn id="47" presetID="1" presetClass="entr" presetSubtype="0" fill="hold" grpId="0" nodeType="afterEffect">
                                  <p:stCondLst>
                                    <p:cond delay="250"/>
                                  </p:stCondLst>
                                  <p:childTnLst>
                                    <p:set>
                                      <p:cBhvr>
                                        <p:cTn id="4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23">
                                            <p:txEl>
                                              <p:pRg st="0" end="0"/>
                                            </p:txEl>
                                          </p:spTgt>
                                        </p:tgtEl>
                                        <p:attrNameLst>
                                          <p:attrName>style.visibility</p:attrName>
                                        </p:attrNameLst>
                                      </p:cBhvr>
                                      <p:to>
                                        <p:strVal val="visible"/>
                                      </p:to>
                                    </p:set>
                                  </p:childTnLst>
                                </p:cTn>
                              </p:par>
                            </p:childTnLst>
                          </p:cTn>
                        </p:par>
                        <p:par>
                          <p:cTn id="59" fill="hold">
                            <p:stCondLst>
                              <p:cond delay="0"/>
                            </p:stCondLst>
                            <p:childTnLst>
                              <p:par>
                                <p:cTn id="60" presetID="3" presetClass="entr" presetSubtype="10"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blinds(horizontal)">
                                      <p:cBhvr>
                                        <p:cTn id="6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advAuto="100"/>
      <p:bldP spid="24" grpId="0" build="p" advAuto="100"/>
      <p:bldP spid="25" grpId="0" build="p" advAuto="100"/>
      <p:bldP spid="26" grpId="0" build="p" advAuto="100"/>
      <p:bldP spid="27" grpId="0" build="p" advAuto="100"/>
      <p:bldP spid="28" grpId="0" build="p" advAuto="100"/>
      <p:bldP spid="29" grpId="0" build="p" advAuto="100"/>
      <p:bldP spid="30" grpId="0" build="p" advAuto="100"/>
      <p:bldP spid="55" grpId="0"/>
      <p:bldP spid="60" grpId="0"/>
      <p:bldP spid="62" grpId="0" animBg="1"/>
      <p:bldP spid="64" grpId="0" animBg="1"/>
      <p:bldP spid="65" grpId="0" animBg="1"/>
      <p:bldP spid="58" grpId="0" animBg="1"/>
      <p:bldP spid="35" grpId="0" build="p" advAuto="1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uppieren 42">
            <a:extLst>
              <a:ext uri="{FF2B5EF4-FFF2-40B4-BE49-F238E27FC236}">
                <a16:creationId xmlns:a16="http://schemas.microsoft.com/office/drawing/2014/main" id="{AD0AFDEE-D32A-4227-8A62-072E1AD2FEF8}"/>
              </a:ext>
            </a:extLst>
          </p:cNvPr>
          <p:cNvGrpSpPr/>
          <p:nvPr/>
        </p:nvGrpSpPr>
        <p:grpSpPr>
          <a:xfrm>
            <a:off x="1103141" y="1395710"/>
            <a:ext cx="6732259" cy="5048263"/>
            <a:chOff x="1103141" y="1395710"/>
            <a:chExt cx="6732259" cy="5048263"/>
          </a:xfrm>
        </p:grpSpPr>
        <p:grpSp>
          <p:nvGrpSpPr>
            <p:cNvPr id="14" name="Gruppieren 13">
              <a:extLst>
                <a:ext uri="{FF2B5EF4-FFF2-40B4-BE49-F238E27FC236}">
                  <a16:creationId xmlns:a16="http://schemas.microsoft.com/office/drawing/2014/main" id="{0F32003E-106B-4B9B-AD45-5314AE446B1F}"/>
                </a:ext>
              </a:extLst>
            </p:cNvPr>
            <p:cNvGrpSpPr/>
            <p:nvPr/>
          </p:nvGrpSpPr>
          <p:grpSpPr>
            <a:xfrm>
              <a:off x="1103141" y="1395710"/>
              <a:ext cx="6732259" cy="5048263"/>
              <a:chOff x="1103141" y="1395710"/>
              <a:chExt cx="6732259" cy="5048263"/>
            </a:xfrm>
          </p:grpSpPr>
          <p:grpSp>
            <p:nvGrpSpPr>
              <p:cNvPr id="17" name="Gruppieren 16"/>
              <p:cNvGrpSpPr/>
              <p:nvPr/>
            </p:nvGrpSpPr>
            <p:grpSpPr>
              <a:xfrm>
                <a:off x="1103141" y="1395710"/>
                <a:ext cx="6732259" cy="5048263"/>
                <a:chOff x="1103141" y="1395710"/>
                <a:chExt cx="6732259" cy="5048263"/>
              </a:xfrm>
            </p:grpSpPr>
            <p:pic>
              <p:nvPicPr>
                <p:cNvPr id="2" name="Grafik 1"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838" y="1395710"/>
                  <a:ext cx="6658562" cy="4032448"/>
                </a:xfrm>
                <a:prstGeom prst="rect">
                  <a:avLst/>
                </a:prstGeom>
              </p:spPr>
            </p:pic>
            <p:pic>
              <p:nvPicPr>
                <p:cNvPr id="5" name="Grafik 4"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41" y="5742618"/>
                  <a:ext cx="6727263" cy="701355"/>
                </a:xfrm>
                <a:prstGeom prst="rect">
                  <a:avLst/>
                </a:prstGeom>
              </p:spPr>
            </p:pic>
            <p:pic>
              <p:nvPicPr>
                <p:cNvPr id="6" name="Grafik 5"/>
                <p:cNvPicPr>
                  <a:picLocks noChangeAspect="1"/>
                </p:cNvPicPr>
                <p:nvPr/>
              </p:nvPicPr>
              <p:blipFill>
                <a:blip r:embed="rId4"/>
                <a:stretch>
                  <a:fillRect/>
                </a:stretch>
              </p:blipFill>
              <p:spPr>
                <a:xfrm>
                  <a:off x="1748055" y="4328773"/>
                  <a:ext cx="807721" cy="196617"/>
                </a:xfrm>
                <a:prstGeom prst="rect">
                  <a:avLst/>
                </a:prstGeom>
              </p:spPr>
            </p:pic>
            <p:pic>
              <p:nvPicPr>
                <p:cNvPr id="8" name="Grafik 7"/>
                <p:cNvPicPr>
                  <a:picLocks noChangeAspect="1"/>
                </p:cNvPicPr>
                <p:nvPr/>
              </p:nvPicPr>
              <p:blipFill>
                <a:blip r:embed="rId5"/>
                <a:stretch>
                  <a:fillRect/>
                </a:stretch>
              </p:blipFill>
              <p:spPr>
                <a:xfrm>
                  <a:off x="1748055" y="4591972"/>
                  <a:ext cx="879729" cy="178324"/>
                </a:xfrm>
                <a:prstGeom prst="rect">
                  <a:avLst/>
                </a:prstGeom>
              </p:spPr>
            </p:pic>
            <p:pic>
              <p:nvPicPr>
                <p:cNvPr id="9" name="Grafik 8"/>
                <p:cNvPicPr>
                  <a:picLocks noChangeAspect="1"/>
                </p:cNvPicPr>
                <p:nvPr/>
              </p:nvPicPr>
              <p:blipFill>
                <a:blip r:embed="rId6"/>
                <a:stretch>
                  <a:fillRect/>
                </a:stretch>
              </p:blipFill>
              <p:spPr>
                <a:xfrm>
                  <a:off x="1748055" y="4833307"/>
                  <a:ext cx="807721" cy="170046"/>
                </a:xfrm>
                <a:prstGeom prst="rect">
                  <a:avLst/>
                </a:prstGeom>
              </p:spPr>
            </p:pic>
            <p:pic>
              <p:nvPicPr>
                <p:cNvPr id="10" name="Grafik 9"/>
                <p:cNvPicPr>
                  <a:picLocks noChangeAspect="1"/>
                </p:cNvPicPr>
                <p:nvPr/>
              </p:nvPicPr>
              <p:blipFill>
                <a:blip r:embed="rId7"/>
                <a:stretch>
                  <a:fillRect/>
                </a:stretch>
              </p:blipFill>
              <p:spPr>
                <a:xfrm>
                  <a:off x="1727940" y="5113579"/>
                  <a:ext cx="1043860" cy="157667"/>
                </a:xfrm>
                <a:prstGeom prst="rect">
                  <a:avLst/>
                </a:prstGeom>
              </p:spPr>
            </p:pic>
            <p:pic>
              <p:nvPicPr>
                <p:cNvPr id="12" name="Grafik 11" descr="29. Volt"/>
                <p:cNvPicPr>
                  <a:picLocks noChangeAspect="1"/>
                </p:cNvPicPr>
                <p:nvPr/>
              </p:nvPicPr>
              <p:blipFill>
                <a:blip r:embed="rId8"/>
                <a:stretch>
                  <a:fillRect/>
                </a:stretch>
              </p:blipFill>
              <p:spPr>
                <a:xfrm>
                  <a:off x="1727940" y="5735614"/>
                  <a:ext cx="899844" cy="178815"/>
                </a:xfrm>
                <a:prstGeom prst="rect">
                  <a:avLst/>
                </a:prstGeom>
              </p:spPr>
            </p:pic>
          </p:grpSp>
          <p:sp>
            <p:nvSpPr>
              <p:cNvPr id="7" name="Rechteck 6">
                <a:extLst>
                  <a:ext uri="{FF2B5EF4-FFF2-40B4-BE49-F238E27FC236}">
                    <a16:creationId xmlns:a16="http://schemas.microsoft.com/office/drawing/2014/main" id="{5A286766-BDCA-432A-B67B-A551E79E49E1}"/>
                  </a:ext>
                </a:extLst>
              </p:cNvPr>
              <p:cNvSpPr/>
              <p:nvPr/>
            </p:nvSpPr>
            <p:spPr>
              <a:xfrm>
                <a:off x="1176837" y="1464959"/>
                <a:ext cx="6653567" cy="457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35163999-CCCA-4BB9-872F-BEAB9F2F5C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2158" y="1916055"/>
                <a:ext cx="5761219" cy="144793"/>
              </a:xfrm>
              <a:prstGeom prst="rect">
                <a:avLst/>
              </a:prstGeom>
            </p:spPr>
          </p:pic>
        </p:grpSp>
        <p:pic>
          <p:nvPicPr>
            <p:cNvPr id="40" name="Grafik 39">
              <a:extLst>
                <a:ext uri="{FF2B5EF4-FFF2-40B4-BE49-F238E27FC236}">
                  <a16:creationId xmlns:a16="http://schemas.microsoft.com/office/drawing/2014/main" id="{7BD537D7-6F17-4CF0-A9B1-F356FD181AD8}"/>
                </a:ext>
              </a:extLst>
            </p:cNvPr>
            <p:cNvPicPr>
              <a:picLocks noChangeAspect="1"/>
            </p:cNvPicPr>
            <p:nvPr/>
          </p:nvPicPr>
          <p:blipFill>
            <a:blip r:embed="rId10"/>
            <a:stretch>
              <a:fillRect/>
            </a:stretch>
          </p:blipFill>
          <p:spPr>
            <a:xfrm>
              <a:off x="1303572" y="5747156"/>
              <a:ext cx="316100" cy="153487"/>
            </a:xfrm>
            <a:prstGeom prst="rect">
              <a:avLst/>
            </a:prstGeom>
          </p:spPr>
        </p:pic>
        <p:pic>
          <p:nvPicPr>
            <p:cNvPr id="42" name="Grafik 41">
              <a:extLst>
                <a:ext uri="{FF2B5EF4-FFF2-40B4-BE49-F238E27FC236}">
                  <a16:creationId xmlns:a16="http://schemas.microsoft.com/office/drawing/2014/main" id="{16EF76BD-8555-4686-B91C-34038FB2354F}"/>
                </a:ext>
              </a:extLst>
            </p:cNvPr>
            <p:cNvPicPr>
              <a:picLocks noChangeAspect="1"/>
            </p:cNvPicPr>
            <p:nvPr/>
          </p:nvPicPr>
          <p:blipFill>
            <a:blip r:embed="rId11"/>
            <a:stretch>
              <a:fillRect/>
            </a:stretch>
          </p:blipFill>
          <p:spPr>
            <a:xfrm>
              <a:off x="1737483" y="5755597"/>
              <a:ext cx="215334" cy="168671"/>
            </a:xfrm>
            <a:prstGeom prst="rect">
              <a:avLst/>
            </a:prstGeom>
          </p:spPr>
        </p:pic>
      </p:grpSp>
      <p:sp>
        <p:nvSpPr>
          <p:cNvPr id="3" name="Fußzeilenplatzhalter 2"/>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4" name="Foliennummernplatzhalter 3"/>
          <p:cNvSpPr>
            <a:spLocks noGrp="1"/>
          </p:cNvSpPr>
          <p:nvPr>
            <p:ph type="sldNum" sz="quarter" idx="12"/>
          </p:nvPr>
        </p:nvSpPr>
        <p:spPr/>
        <p:txBody>
          <a:bodyPr/>
          <a:lstStyle/>
          <a:p>
            <a:pPr>
              <a:defRPr/>
            </a:pPr>
            <a:fld id="{DD698F99-D22A-4AE9-97F8-BB8ADEA8B769}" type="slidenum">
              <a:rPr lang="de-DE" smtClean="0"/>
              <a:pPr>
                <a:defRPr/>
              </a:pPr>
              <a:t>11</a:t>
            </a:fld>
            <a:endParaRPr lang="de-DE"/>
          </a:p>
        </p:txBody>
      </p:sp>
      <p:sp>
        <p:nvSpPr>
          <p:cNvPr id="23" name="Textfeld 22"/>
          <p:cNvSpPr txBox="1"/>
          <p:nvPr/>
        </p:nvSpPr>
        <p:spPr>
          <a:xfrm>
            <a:off x="4216090" y="2348879"/>
            <a:ext cx="360040" cy="169277"/>
          </a:xfrm>
          <a:prstGeom prst="rect">
            <a:avLst/>
          </a:prstGeom>
          <a:noFill/>
        </p:spPr>
        <p:txBody>
          <a:bodyPr wrap="square" lIns="0" tIns="0" rIns="0" bIns="0" rtlCol="0">
            <a:spAutoFit/>
          </a:bodyPr>
          <a:lstStyle/>
          <a:p>
            <a:pPr algn="r"/>
            <a:r>
              <a:rPr lang="de-DE" sz="1100" dirty="0"/>
              <a:t>2</a:t>
            </a:r>
          </a:p>
        </p:txBody>
      </p:sp>
      <p:sp>
        <p:nvSpPr>
          <p:cNvPr id="24" name="Textfeld 23"/>
          <p:cNvSpPr txBox="1"/>
          <p:nvPr/>
        </p:nvSpPr>
        <p:spPr>
          <a:xfrm>
            <a:off x="4216090" y="3834368"/>
            <a:ext cx="360040" cy="169277"/>
          </a:xfrm>
          <a:prstGeom prst="rect">
            <a:avLst/>
          </a:prstGeom>
          <a:noFill/>
        </p:spPr>
        <p:txBody>
          <a:bodyPr wrap="square" lIns="0" tIns="0" rIns="0" bIns="0" rtlCol="0">
            <a:spAutoFit/>
          </a:bodyPr>
          <a:lstStyle/>
          <a:p>
            <a:pPr algn="r"/>
            <a:r>
              <a:rPr lang="de-DE" sz="1100" dirty="0"/>
              <a:t>90</a:t>
            </a:r>
          </a:p>
        </p:txBody>
      </p:sp>
      <p:sp>
        <p:nvSpPr>
          <p:cNvPr id="25" name="Textfeld 24"/>
          <p:cNvSpPr txBox="1"/>
          <p:nvPr/>
        </p:nvSpPr>
        <p:spPr>
          <a:xfrm>
            <a:off x="4211960" y="4097139"/>
            <a:ext cx="360040" cy="169277"/>
          </a:xfrm>
          <a:prstGeom prst="rect">
            <a:avLst/>
          </a:prstGeom>
          <a:noFill/>
        </p:spPr>
        <p:txBody>
          <a:bodyPr wrap="square" lIns="0" tIns="0" rIns="0" bIns="0" rtlCol="0">
            <a:spAutoFit/>
          </a:bodyPr>
          <a:lstStyle/>
          <a:p>
            <a:pPr algn="r"/>
            <a:r>
              <a:rPr lang="de-DE" sz="1100" dirty="0"/>
              <a:t>90</a:t>
            </a:r>
          </a:p>
        </p:txBody>
      </p:sp>
      <p:sp>
        <p:nvSpPr>
          <p:cNvPr id="26" name="Textfeld 25"/>
          <p:cNvSpPr txBox="1"/>
          <p:nvPr/>
        </p:nvSpPr>
        <p:spPr>
          <a:xfrm>
            <a:off x="4211960" y="4313163"/>
            <a:ext cx="360040" cy="169277"/>
          </a:xfrm>
          <a:prstGeom prst="rect">
            <a:avLst/>
          </a:prstGeom>
          <a:noFill/>
        </p:spPr>
        <p:txBody>
          <a:bodyPr wrap="square" lIns="0" tIns="0" rIns="0" bIns="0" rtlCol="0">
            <a:spAutoFit/>
          </a:bodyPr>
          <a:lstStyle/>
          <a:p>
            <a:pPr algn="r"/>
            <a:r>
              <a:rPr lang="de-DE" sz="1100" dirty="0"/>
              <a:t>20</a:t>
            </a:r>
          </a:p>
        </p:txBody>
      </p:sp>
      <p:sp>
        <p:nvSpPr>
          <p:cNvPr id="27" name="Textfeld 26"/>
          <p:cNvSpPr txBox="1"/>
          <p:nvPr/>
        </p:nvSpPr>
        <p:spPr>
          <a:xfrm>
            <a:off x="4211960" y="4581128"/>
            <a:ext cx="360040" cy="169277"/>
          </a:xfrm>
          <a:prstGeom prst="rect">
            <a:avLst/>
          </a:prstGeom>
          <a:noFill/>
        </p:spPr>
        <p:txBody>
          <a:bodyPr wrap="square" lIns="0" tIns="0" rIns="0" bIns="0" rtlCol="0">
            <a:spAutoFit/>
          </a:bodyPr>
          <a:lstStyle/>
          <a:p>
            <a:pPr algn="r"/>
            <a:r>
              <a:rPr lang="de-DE" sz="1100" dirty="0"/>
              <a:t>10</a:t>
            </a:r>
          </a:p>
        </p:txBody>
      </p:sp>
      <p:sp>
        <p:nvSpPr>
          <p:cNvPr id="28" name="Textfeld 27"/>
          <p:cNvSpPr txBox="1"/>
          <p:nvPr/>
        </p:nvSpPr>
        <p:spPr>
          <a:xfrm>
            <a:off x="4211960" y="4802489"/>
            <a:ext cx="360040" cy="169277"/>
          </a:xfrm>
          <a:prstGeom prst="rect">
            <a:avLst/>
          </a:prstGeom>
          <a:noFill/>
        </p:spPr>
        <p:txBody>
          <a:bodyPr wrap="square" lIns="0" tIns="0" rIns="0" bIns="0" rtlCol="0">
            <a:spAutoFit/>
          </a:bodyPr>
          <a:lstStyle/>
          <a:p>
            <a:pPr algn="r"/>
            <a:r>
              <a:rPr lang="de-DE" sz="1100" dirty="0"/>
              <a:t>10</a:t>
            </a:r>
          </a:p>
        </p:txBody>
      </p:sp>
      <p:sp>
        <p:nvSpPr>
          <p:cNvPr id="29" name="Textfeld 28"/>
          <p:cNvSpPr txBox="1"/>
          <p:nvPr/>
        </p:nvSpPr>
        <p:spPr>
          <a:xfrm>
            <a:off x="4211960" y="5064170"/>
            <a:ext cx="360040" cy="169277"/>
          </a:xfrm>
          <a:prstGeom prst="rect">
            <a:avLst/>
          </a:prstGeom>
          <a:noFill/>
        </p:spPr>
        <p:txBody>
          <a:bodyPr wrap="square" lIns="0" tIns="0" rIns="0" bIns="0" rtlCol="0">
            <a:spAutoFit/>
          </a:bodyPr>
          <a:lstStyle/>
          <a:p>
            <a:pPr algn="r"/>
            <a:r>
              <a:rPr lang="de-DE" sz="1100" dirty="0"/>
              <a:t>10</a:t>
            </a:r>
          </a:p>
        </p:txBody>
      </p:sp>
      <p:sp>
        <p:nvSpPr>
          <p:cNvPr id="30" name="Textfeld 29"/>
          <p:cNvSpPr txBox="1"/>
          <p:nvPr/>
        </p:nvSpPr>
        <p:spPr>
          <a:xfrm>
            <a:off x="4211960" y="6093296"/>
            <a:ext cx="360040" cy="169277"/>
          </a:xfrm>
          <a:prstGeom prst="rect">
            <a:avLst/>
          </a:prstGeom>
          <a:noFill/>
        </p:spPr>
        <p:txBody>
          <a:bodyPr wrap="square" lIns="0" tIns="0" rIns="0" bIns="0" rtlCol="0">
            <a:spAutoFit/>
          </a:bodyPr>
          <a:lstStyle/>
          <a:p>
            <a:pPr algn="r"/>
            <a:r>
              <a:rPr lang="de-DE" sz="1100" dirty="0"/>
              <a:t>230</a:t>
            </a:r>
          </a:p>
        </p:txBody>
      </p:sp>
      <p:sp>
        <p:nvSpPr>
          <p:cNvPr id="19" name="Textfeld 18"/>
          <p:cNvSpPr txBox="1"/>
          <p:nvPr/>
        </p:nvSpPr>
        <p:spPr>
          <a:xfrm>
            <a:off x="51208" y="1963993"/>
            <a:ext cx="1125629" cy="400110"/>
          </a:xfrm>
          <a:prstGeom prst="rect">
            <a:avLst/>
          </a:prstGeom>
          <a:noFill/>
        </p:spPr>
        <p:txBody>
          <a:bodyPr wrap="none" rtlCol="0">
            <a:spAutoFit/>
          </a:bodyPr>
          <a:lstStyle/>
          <a:p>
            <a:r>
              <a:rPr lang="de-DE" dirty="0"/>
              <a:t>Stapel 3</a:t>
            </a:r>
          </a:p>
        </p:txBody>
      </p:sp>
      <p:cxnSp>
        <p:nvCxnSpPr>
          <p:cNvPr id="20" name="Gerade Verbindung mit Pfeil 19"/>
          <p:cNvCxnSpPr>
            <a:stCxn id="19" idx="3"/>
          </p:cNvCxnSpPr>
          <p:nvPr/>
        </p:nvCxnSpPr>
        <p:spPr>
          <a:xfrm>
            <a:off x="1176837" y="2164048"/>
            <a:ext cx="2891106" cy="169277"/>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179512" y="4856235"/>
            <a:ext cx="1125629" cy="400110"/>
          </a:xfrm>
          <a:prstGeom prst="rect">
            <a:avLst/>
          </a:prstGeom>
          <a:noFill/>
        </p:spPr>
        <p:txBody>
          <a:bodyPr wrap="none" rtlCol="0">
            <a:spAutoFit/>
          </a:bodyPr>
          <a:lstStyle/>
          <a:p>
            <a:r>
              <a:rPr lang="de-DE" dirty="0"/>
              <a:t>Stapel 1</a:t>
            </a:r>
          </a:p>
        </p:txBody>
      </p:sp>
      <p:sp>
        <p:nvSpPr>
          <p:cNvPr id="31"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21" name="Geschweifte Klammer links 20"/>
          <p:cNvSpPr/>
          <p:nvPr/>
        </p:nvSpPr>
        <p:spPr>
          <a:xfrm>
            <a:off x="1508217" y="3861048"/>
            <a:ext cx="2887893" cy="2401525"/>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2" name="Rechteck 15"/>
          <p:cNvSpPr>
            <a:spLocks noChangeArrowheads="1"/>
          </p:cNvSpPr>
          <p:nvPr/>
        </p:nvSpPr>
        <p:spPr bwMode="auto">
          <a:xfrm>
            <a:off x="6660232" y="1974530"/>
            <a:ext cx="1175168" cy="4495365"/>
          </a:xfrm>
          <a:prstGeom prst="rect">
            <a:avLst/>
          </a:prstGeom>
          <a:noFill/>
          <a:ln w="28575">
            <a:solidFill>
              <a:srgbClr val="FF3300"/>
            </a:solidFill>
            <a:miter lim="800000"/>
            <a:headEnd/>
            <a:tailEnd/>
          </a:ln>
          <a:effectLst>
            <a:innerShdw blurRad="114300">
              <a:prstClr val="black"/>
            </a:innerShdw>
          </a:effectLst>
        </p:spPr>
        <p:txBody>
          <a:bodyPr wrap="none" anchor="ctr"/>
          <a:lstStyle/>
          <a:p>
            <a:pPr>
              <a:defRPr/>
            </a:pPr>
            <a:endParaRPr lang="de-DE"/>
          </a:p>
        </p:txBody>
      </p:sp>
      <p:sp>
        <p:nvSpPr>
          <p:cNvPr id="33" name="Textfeld 8"/>
          <p:cNvSpPr txBox="1">
            <a:spLocks noChangeArrowheads="1"/>
          </p:cNvSpPr>
          <p:nvPr/>
        </p:nvSpPr>
        <p:spPr bwMode="auto">
          <a:xfrm>
            <a:off x="6803207" y="3666832"/>
            <a:ext cx="2148706" cy="1631216"/>
          </a:xfrm>
          <a:prstGeom prst="rect">
            <a:avLst/>
          </a:prstGeom>
          <a:solidFill>
            <a:srgbClr val="FFFF00"/>
          </a:solidFill>
          <a:ln>
            <a:solidFill>
              <a:schemeClr val="tx1"/>
            </a:solidFill>
          </a:ln>
          <a:effec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algn="ctr" eaLnBrk="1" hangingPunct="1">
              <a:defRPr/>
            </a:pPr>
            <a:r>
              <a:rPr lang="de-DE" b="0" dirty="0">
                <a:latin typeface="Arial" pitchFamily="34" charset="0"/>
                <a:cs typeface="Arial" pitchFamily="34" charset="0"/>
              </a:rPr>
              <a:t>In dieser Spalte muss am Ende das vollständige Ergebnis </a:t>
            </a:r>
            <a:r>
              <a:rPr lang="de-DE" b="0" dirty="0">
                <a:ln>
                  <a:solidFill>
                    <a:schemeClr val="tx1"/>
                  </a:solidFill>
                </a:ln>
                <a:latin typeface="Arial" pitchFamily="34" charset="0"/>
                <a:cs typeface="Arial" pitchFamily="34" charset="0"/>
              </a:rPr>
              <a:t>stehen</a:t>
            </a:r>
            <a:r>
              <a:rPr lang="de-DE" b="0" dirty="0">
                <a:latin typeface="Arial" pitchFamily="34" charset="0"/>
                <a:cs typeface="Arial" pitchFamily="34" charset="0"/>
              </a:rPr>
              <a:t>!</a:t>
            </a:r>
          </a:p>
          <a:p>
            <a:pPr algn="ctr" eaLnBrk="1" hangingPunct="1">
              <a:defRPr/>
            </a:pPr>
            <a:r>
              <a:rPr lang="de-DE" b="0" dirty="0">
                <a:latin typeface="Arial" pitchFamily="34" charset="0"/>
                <a:cs typeface="Arial" pitchFamily="34" charset="0"/>
              </a:rPr>
              <a:t>(Erststimme dto.)</a:t>
            </a:r>
          </a:p>
        </p:txBody>
      </p:sp>
      <p:grpSp>
        <p:nvGrpSpPr>
          <p:cNvPr id="34" name="Gruppieren 1">
            <a:extLst>
              <a:ext uri="{FF2B5EF4-FFF2-40B4-BE49-F238E27FC236}">
                <a16:creationId xmlns:a16="http://schemas.microsoft.com/office/drawing/2014/main" id="{1745D0C4-EC55-4B2C-A426-725DB9939C47}"/>
              </a:ext>
            </a:extLst>
          </p:cNvPr>
          <p:cNvGrpSpPr>
            <a:grpSpLocks/>
          </p:cNvGrpSpPr>
          <p:nvPr/>
        </p:nvGrpSpPr>
        <p:grpSpPr bwMode="auto">
          <a:xfrm>
            <a:off x="382588" y="197232"/>
            <a:ext cx="8569325" cy="1215643"/>
            <a:chOff x="383179" y="197258"/>
            <a:chExt cx="8568952" cy="1215518"/>
          </a:xfrm>
        </p:grpSpPr>
        <p:sp>
          <p:nvSpPr>
            <p:cNvPr id="35" name="Rectangle 6">
              <a:extLst>
                <a:ext uri="{FF2B5EF4-FFF2-40B4-BE49-F238E27FC236}">
                  <a16:creationId xmlns:a16="http://schemas.microsoft.com/office/drawing/2014/main" id="{4EF3F2E1-C3F3-4EEB-BF3E-EA45D80F1109}"/>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36" name="Picture 14">
              <a:extLst>
                <a:ext uri="{FF2B5EF4-FFF2-40B4-BE49-F238E27FC236}">
                  <a16:creationId xmlns:a16="http://schemas.microsoft.com/office/drawing/2014/main" id="{3E4517C5-2E04-4209-8F86-8E19400FBF4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Gerade Verbindung 12">
              <a:extLst>
                <a:ext uri="{FF2B5EF4-FFF2-40B4-BE49-F238E27FC236}">
                  <a16:creationId xmlns:a16="http://schemas.microsoft.com/office/drawing/2014/main" id="{170FF3E4-A5AB-49C8-8520-9AEB576004B3}"/>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337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250"/>
                                  </p:stCondLst>
                                  <p:childTnLst>
                                    <p:set>
                                      <p:cBhvr>
                                        <p:cTn id="27" dur="1" fill="hold">
                                          <p:stCondLst>
                                            <p:cond delay="0"/>
                                          </p:stCondLst>
                                        </p:cTn>
                                        <p:tgtEl>
                                          <p:spTgt spid="24">
                                            <p:txEl>
                                              <p:pRg st="0" end="0"/>
                                            </p:txEl>
                                          </p:spTgt>
                                        </p:tgtEl>
                                        <p:attrNameLst>
                                          <p:attrName>style.visibility</p:attrName>
                                        </p:attrNameLst>
                                      </p:cBhvr>
                                      <p:to>
                                        <p:strVal val="visible"/>
                                      </p:to>
                                    </p:set>
                                  </p:childTnLst>
                                </p:cTn>
                              </p:par>
                            </p:childTnLst>
                          </p:cTn>
                        </p:par>
                        <p:par>
                          <p:cTn id="28" fill="hold">
                            <p:stCondLst>
                              <p:cond delay="250"/>
                            </p:stCondLst>
                            <p:childTnLst>
                              <p:par>
                                <p:cTn id="29" presetID="1" presetClass="entr" presetSubtype="0" fill="hold" grpId="0" nodeType="afterEffect">
                                  <p:stCondLst>
                                    <p:cond delay="25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250"/>
                                  </p:stCondLst>
                                  <p:childTnLst>
                                    <p:set>
                                      <p:cBhvr>
                                        <p:cTn id="33" dur="1" fill="hold">
                                          <p:stCondLst>
                                            <p:cond delay="0"/>
                                          </p:stCondLst>
                                        </p:cTn>
                                        <p:tgtEl>
                                          <p:spTgt spid="26">
                                            <p:txEl>
                                              <p:pRg st="0" end="0"/>
                                            </p:txEl>
                                          </p:spTgt>
                                        </p:tgtEl>
                                        <p:attrNameLst>
                                          <p:attrName>style.visibility</p:attrName>
                                        </p:attrNameLst>
                                      </p:cBhvr>
                                      <p:to>
                                        <p:strVal val="visible"/>
                                      </p:to>
                                    </p:set>
                                  </p:childTnLst>
                                </p:cTn>
                              </p:par>
                            </p:childTnLst>
                          </p:cTn>
                        </p:par>
                        <p:par>
                          <p:cTn id="34" fill="hold">
                            <p:stCondLst>
                              <p:cond delay="750"/>
                            </p:stCondLst>
                            <p:childTnLst>
                              <p:par>
                                <p:cTn id="35" presetID="1" presetClass="entr" presetSubtype="0" fill="hold" grpId="0" nodeType="afterEffect">
                                  <p:stCondLst>
                                    <p:cond delay="250"/>
                                  </p:stCondLst>
                                  <p:childTnLst>
                                    <p:set>
                                      <p:cBhvr>
                                        <p:cTn id="36" dur="1" fill="hold">
                                          <p:stCondLst>
                                            <p:cond delay="0"/>
                                          </p:stCondLst>
                                        </p:cTn>
                                        <p:tgtEl>
                                          <p:spTgt spid="27">
                                            <p:txEl>
                                              <p:pRg st="0" end="0"/>
                                            </p:txEl>
                                          </p:spTgt>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250"/>
                                  </p:stCondLst>
                                  <p:childTnLst>
                                    <p:set>
                                      <p:cBhvr>
                                        <p:cTn id="39" dur="1" fill="hold">
                                          <p:stCondLst>
                                            <p:cond delay="0"/>
                                          </p:stCondLst>
                                        </p:cTn>
                                        <p:tgtEl>
                                          <p:spTgt spid="28">
                                            <p:txEl>
                                              <p:pRg st="0" end="0"/>
                                            </p:txEl>
                                          </p:spTgt>
                                        </p:tgtEl>
                                        <p:attrNameLst>
                                          <p:attrName>style.visibility</p:attrName>
                                        </p:attrNameLst>
                                      </p:cBhvr>
                                      <p:to>
                                        <p:strVal val="visible"/>
                                      </p:to>
                                    </p:set>
                                  </p:childTnLst>
                                </p:cTn>
                              </p:par>
                            </p:childTnLst>
                          </p:cTn>
                        </p:par>
                        <p:par>
                          <p:cTn id="40" fill="hold">
                            <p:stCondLst>
                              <p:cond delay="1250"/>
                            </p:stCondLst>
                            <p:childTnLst>
                              <p:par>
                                <p:cTn id="41" presetID="1" presetClass="entr" presetSubtype="0" fill="hold" grpId="0" nodeType="afterEffect">
                                  <p:stCondLst>
                                    <p:cond delay="250"/>
                                  </p:stCondLst>
                                  <p:childTnLst>
                                    <p:set>
                                      <p:cBhvr>
                                        <p:cTn id="42" dur="1" fill="hold">
                                          <p:stCondLst>
                                            <p:cond delay="0"/>
                                          </p:stCondLst>
                                        </p:cTn>
                                        <p:tgtEl>
                                          <p:spTgt spid="29">
                                            <p:txEl>
                                              <p:pRg st="0" end="0"/>
                                            </p:txEl>
                                          </p:spTgt>
                                        </p:tgtEl>
                                        <p:attrNameLst>
                                          <p:attrName>style.visibility</p:attrName>
                                        </p:attrNameLst>
                                      </p:cBhvr>
                                      <p:to>
                                        <p:strVal val="visible"/>
                                      </p:to>
                                    </p:set>
                                  </p:childTnLst>
                                </p:cTn>
                              </p:par>
                            </p:childTnLst>
                          </p:cTn>
                        </p:par>
                        <p:par>
                          <p:cTn id="43" fill="hold">
                            <p:stCondLst>
                              <p:cond delay="1500"/>
                            </p:stCondLst>
                            <p:childTnLst>
                              <p:par>
                                <p:cTn id="44" presetID="1" presetClass="entr" presetSubtype="0" fill="hold" grpId="0" nodeType="afterEffect">
                                  <p:stCondLst>
                                    <p:cond delay="250"/>
                                  </p:stCondLst>
                                  <p:childTnLst>
                                    <p:set>
                                      <p:cBhvr>
                                        <p:cTn id="45"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250"/>
                                  </p:stCondLst>
                                  <p:childTnLst>
                                    <p:set>
                                      <p:cBhvr>
                                        <p:cTn id="52" dur="1" fill="hold">
                                          <p:stCondLst>
                                            <p:cond delay="0"/>
                                          </p:stCondLst>
                                        </p:cTn>
                                        <p:tgtEl>
                                          <p:spTgt spid="19"/>
                                        </p:tgtEl>
                                        <p:attrNameLst>
                                          <p:attrName>style.visibility</p:attrName>
                                        </p:attrNameLst>
                                      </p:cBhvr>
                                      <p:to>
                                        <p:strVal val="visible"/>
                                      </p:to>
                                    </p:set>
                                  </p:childTnLst>
                                </p:cTn>
                              </p:par>
                            </p:childTnLst>
                          </p:cTn>
                        </p:par>
                        <p:par>
                          <p:cTn id="53" fill="hold">
                            <p:stCondLst>
                              <p:cond delay="250"/>
                            </p:stCondLst>
                            <p:childTnLst>
                              <p:par>
                                <p:cTn id="54" presetID="1" presetClass="entr" presetSubtype="0" fill="hold" grpId="0" nodeType="afterEffect">
                                  <p:stCondLst>
                                    <p:cond delay="250"/>
                                  </p:stCondLst>
                                  <p:childTnLst>
                                    <p:set>
                                      <p:cBhvr>
                                        <p:cTn id="55" dur="1" fill="hold">
                                          <p:stCondLst>
                                            <p:cond delay="0"/>
                                          </p:stCondLst>
                                        </p:cTn>
                                        <p:tgtEl>
                                          <p:spTgt spid="23">
                                            <p:txEl>
                                              <p:pRg st="0" end="0"/>
                                            </p:txEl>
                                          </p:spTgt>
                                        </p:tgtEl>
                                        <p:attrNameLst>
                                          <p:attrName>style.visibility</p:attrName>
                                        </p:attrNameLst>
                                      </p:cBhvr>
                                      <p:to>
                                        <p:strVal val="visible"/>
                                      </p:to>
                                    </p:set>
                                  </p:childTnLst>
                                </p:cTn>
                              </p:par>
                            </p:childTnLst>
                          </p:cTn>
                        </p:par>
                        <p:par>
                          <p:cTn id="56" fill="hold">
                            <p:stCondLst>
                              <p:cond delay="500"/>
                            </p:stCondLst>
                            <p:childTnLst>
                              <p:par>
                                <p:cTn id="57" presetID="3" presetClass="entr" presetSubtype="1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linds(horizontal)">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advAuto="100"/>
      <p:bldP spid="24" grpId="0" build="p" advAuto="100"/>
      <p:bldP spid="25" grpId="0" build="p" advAuto="100"/>
      <p:bldP spid="26" grpId="0" build="p" advAuto="100"/>
      <p:bldP spid="27" grpId="0" build="p" advAuto="100"/>
      <p:bldP spid="28" grpId="0" build="p" advAuto="100"/>
      <p:bldP spid="29" grpId="0" build="p" advAuto="100"/>
      <p:bldP spid="30" grpId="0" build="p" advAuto="100"/>
      <p:bldP spid="19" grpId="0"/>
      <p:bldP spid="22" grpId="0"/>
      <p:bldP spid="31" grpId="0" animBg="1"/>
      <p:bldP spid="2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Foliennummernplatzhalter 4"/>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fld id="{591C3550-EF94-4DC8-A0C8-F2B906F4011A}" type="slidenum">
              <a:rPr lang="en-US" sz="1400" b="0" smtClean="0">
                <a:solidFill>
                  <a:schemeClr val="bg2"/>
                </a:solidFill>
                <a:latin typeface="Arial" charset="0"/>
              </a:rPr>
              <a:pPr eaLnBrk="1" hangingPunct="1"/>
              <a:t>12</a:t>
            </a:fld>
            <a:endParaRPr lang="en-US" sz="1400" b="0">
              <a:solidFill>
                <a:schemeClr val="bg2"/>
              </a:solidFill>
              <a:latin typeface="Arial" charset="0"/>
            </a:endParaRPr>
          </a:p>
        </p:txBody>
      </p:sp>
      <p:sp>
        <p:nvSpPr>
          <p:cNvPr id="37891" name="Textfeld 3"/>
          <p:cNvSpPr txBox="1">
            <a:spLocks noChangeArrowheads="1"/>
          </p:cNvSpPr>
          <p:nvPr/>
        </p:nvSpPr>
        <p:spPr bwMode="auto">
          <a:xfrm>
            <a:off x="685800" y="3369484"/>
            <a:ext cx="824314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Nehmen Sie </a:t>
            </a:r>
            <a:r>
              <a:rPr lang="de-DE" dirty="0">
                <a:solidFill>
                  <a:srgbClr val="FF0000"/>
                </a:solidFill>
                <a:latin typeface="Arial" pitchFamily="34" charset="0"/>
                <a:cs typeface="Arial" pitchFamily="34" charset="0"/>
              </a:rPr>
              <a:t>Stapel 2</a:t>
            </a:r>
            <a:r>
              <a:rPr lang="de-DE" b="0" dirty="0">
                <a:latin typeface="Arial" pitchFamily="34" charset="0"/>
                <a:cs typeface="Arial" pitchFamily="34" charset="0"/>
              </a:rPr>
              <a:t> (</a:t>
            </a:r>
            <a:r>
              <a:rPr lang="de-DE" u="sng" dirty="0">
                <a:latin typeface="Arial" pitchFamily="34" charset="0"/>
                <a:cs typeface="Arial" pitchFamily="34" charset="0"/>
              </a:rPr>
              <a:t>un</a:t>
            </a:r>
            <a:r>
              <a:rPr lang="de-DE" b="0" dirty="0">
                <a:latin typeface="Arial" pitchFamily="34" charset="0"/>
                <a:cs typeface="Arial" pitchFamily="34" charset="0"/>
              </a:rPr>
              <a:t>gleiche Erst- und Zweitstimme), sortieren Sie ihn nach den gültigen </a:t>
            </a:r>
            <a:r>
              <a:rPr lang="de-DE" dirty="0">
                <a:latin typeface="Arial" pitchFamily="34" charset="0"/>
                <a:cs typeface="Arial" pitchFamily="34" charset="0"/>
              </a:rPr>
              <a:t>Zweit</a:t>
            </a:r>
            <a:r>
              <a:rPr lang="de-DE" b="0" dirty="0">
                <a:latin typeface="Arial" pitchFamily="34" charset="0"/>
                <a:cs typeface="Arial" pitchFamily="34" charset="0"/>
              </a:rPr>
              <a:t>stimmen und den </a:t>
            </a:r>
            <a:r>
              <a:rPr lang="de-DE" u="sng" dirty="0">
                <a:latin typeface="Arial" pitchFamily="34" charset="0"/>
                <a:cs typeface="Arial" pitchFamily="34" charset="0"/>
              </a:rPr>
              <a:t>un</a:t>
            </a:r>
            <a:r>
              <a:rPr lang="de-DE" b="0" dirty="0">
                <a:latin typeface="Arial" pitchFamily="34" charset="0"/>
                <a:cs typeface="Arial" pitchFamily="34" charset="0"/>
              </a:rPr>
              <a:t>gültigen weil </a:t>
            </a:r>
            <a:r>
              <a:rPr lang="de-DE" u="sng" dirty="0" err="1">
                <a:latin typeface="Arial" pitchFamily="34" charset="0"/>
                <a:cs typeface="Arial" pitchFamily="34" charset="0"/>
              </a:rPr>
              <a:t>un</a:t>
            </a:r>
            <a:r>
              <a:rPr lang="de-DE" b="0" dirty="0" err="1">
                <a:latin typeface="Arial" pitchFamily="34" charset="0"/>
                <a:cs typeface="Arial" pitchFamily="34" charset="0"/>
              </a:rPr>
              <a:t>ge</a:t>
            </a:r>
            <a:r>
              <a:rPr lang="de-DE" b="0" dirty="0">
                <a:latin typeface="Arial" pitchFamily="34" charset="0"/>
                <a:cs typeface="Arial" pitchFamily="34" charset="0"/>
              </a:rPr>
              <a:t>-kennzeichneten Zweitstimmen und zählen Sie diese Stapel durch. </a:t>
            </a:r>
          </a:p>
        </p:txBody>
      </p:sp>
      <p:sp>
        <p:nvSpPr>
          <p:cNvPr id="37892" name="Textfeld 4"/>
          <p:cNvSpPr txBox="1">
            <a:spLocks noChangeArrowheads="1"/>
          </p:cNvSpPr>
          <p:nvPr/>
        </p:nvSpPr>
        <p:spPr bwMode="auto">
          <a:xfrm>
            <a:off x="685799" y="4385484"/>
            <a:ext cx="8243143"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Tragen Sie die in dieser Zählrunde gefundene Zahl der gültigen Stimmen je Partei (</a:t>
            </a:r>
            <a:r>
              <a:rPr lang="de-DE" b="0" dirty="0" err="1">
                <a:latin typeface="Arial" pitchFamily="34" charset="0"/>
                <a:cs typeface="Arial" pitchFamily="34" charset="0"/>
              </a:rPr>
              <a:t>Fx</a:t>
            </a:r>
            <a:r>
              <a:rPr lang="de-DE" b="0" dirty="0">
                <a:latin typeface="Arial" pitchFamily="34" charset="0"/>
                <a:cs typeface="Arial" pitchFamily="34" charset="0"/>
              </a:rPr>
              <a:t>) und der ungültigen Stimmen (E) in die Spalte für die zweite Zwischensumme (ZS II) im Bereich der </a:t>
            </a:r>
            <a:r>
              <a:rPr lang="de-DE" u="sng" dirty="0">
                <a:latin typeface="Arial" pitchFamily="34" charset="0"/>
                <a:cs typeface="Arial" pitchFamily="34" charset="0"/>
              </a:rPr>
              <a:t>Zweit</a:t>
            </a:r>
            <a:r>
              <a:rPr lang="de-DE" b="0" dirty="0">
                <a:latin typeface="Arial" pitchFamily="34" charset="0"/>
                <a:cs typeface="Arial" pitchFamily="34" charset="0"/>
              </a:rPr>
              <a:t>stimmen ein.</a:t>
            </a:r>
          </a:p>
        </p:txBody>
      </p:sp>
      <p:sp>
        <p:nvSpPr>
          <p:cNvPr id="37897"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10" name="Textfeld 4"/>
          <p:cNvSpPr txBox="1">
            <a:spLocks noChangeArrowheads="1"/>
          </p:cNvSpPr>
          <p:nvPr/>
        </p:nvSpPr>
        <p:spPr bwMode="auto">
          <a:xfrm>
            <a:off x="685800" y="5385410"/>
            <a:ext cx="7990656"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Die Summe der gültigen Stimmen ist die zweite Zwischensumme der gültigen Stimmen im Bereich der </a:t>
            </a:r>
            <a:r>
              <a:rPr lang="de-DE" u="sng" dirty="0">
                <a:latin typeface="Arial" pitchFamily="34" charset="0"/>
                <a:cs typeface="Arial" pitchFamily="34" charset="0"/>
              </a:rPr>
              <a:t>Zweit</a:t>
            </a:r>
            <a:r>
              <a:rPr lang="de-DE" b="0" dirty="0">
                <a:latin typeface="Arial" pitchFamily="34" charset="0"/>
                <a:cs typeface="Arial" pitchFamily="34" charset="0"/>
              </a:rPr>
              <a:t>stimmen (F in ZS II).</a:t>
            </a:r>
          </a:p>
        </p:txBody>
      </p:sp>
      <p:sp>
        <p:nvSpPr>
          <p:cNvPr id="12" name="Rechteck 2"/>
          <p:cNvSpPr txBox="1">
            <a:spLocks noChangeArrowheads="1"/>
          </p:cNvSpPr>
          <p:nvPr/>
        </p:nvSpPr>
        <p:spPr bwMode="auto">
          <a:xfrm>
            <a:off x="183480" y="1340768"/>
            <a:ext cx="690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3000" b="1" dirty="0">
                <a:latin typeface="Arial" pitchFamily="34" charset="0"/>
                <a:cs typeface="Arial" pitchFamily="34" charset="0"/>
              </a:rPr>
              <a:t>Wie wird ausgezählt?  </a:t>
            </a:r>
            <a:r>
              <a:rPr lang="de-DE" sz="2000" b="1" dirty="0">
                <a:latin typeface="Arial" pitchFamily="34" charset="0"/>
                <a:cs typeface="Arial" pitchFamily="34" charset="0"/>
              </a:rPr>
              <a:t>Die Spalte ZS II</a:t>
            </a:r>
          </a:p>
        </p:txBody>
      </p:sp>
      <p:pic>
        <p:nvPicPr>
          <p:cNvPr id="13"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456" y="1412875"/>
            <a:ext cx="1703487" cy="100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19" name="Textfeld 4"/>
          <p:cNvSpPr txBox="1">
            <a:spLocks noChangeArrowheads="1"/>
          </p:cNvSpPr>
          <p:nvPr/>
        </p:nvSpPr>
        <p:spPr bwMode="auto">
          <a:xfrm>
            <a:off x="697607" y="2432943"/>
            <a:ext cx="777240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Alle bisher gezählten Stimmzettel legen Sie nun bitte sortiert beiseite und befassen sich danach mit den </a:t>
            </a:r>
            <a:r>
              <a:rPr lang="de-DE" b="0" dirty="0">
                <a:solidFill>
                  <a:srgbClr val="FF0000"/>
                </a:solidFill>
                <a:latin typeface="Arial" pitchFamily="34" charset="0"/>
                <a:cs typeface="Arial" pitchFamily="34" charset="0"/>
              </a:rPr>
              <a:t>Stapeln 2, 4 und 5</a:t>
            </a:r>
            <a:r>
              <a:rPr lang="de-DE" b="0" dirty="0">
                <a:latin typeface="Arial" pitchFamily="34" charset="0"/>
                <a:cs typeface="Arial" pitchFamily="34" charset="0"/>
              </a:rPr>
              <a:t>.</a:t>
            </a:r>
          </a:p>
        </p:txBody>
      </p:sp>
      <p:grpSp>
        <p:nvGrpSpPr>
          <p:cNvPr id="20" name="Gruppieren 1">
            <a:extLst>
              <a:ext uri="{FF2B5EF4-FFF2-40B4-BE49-F238E27FC236}">
                <a16:creationId xmlns:a16="http://schemas.microsoft.com/office/drawing/2014/main" id="{33DD98A8-E7C3-47A0-AA0A-D0E5E7121864}"/>
              </a:ext>
            </a:extLst>
          </p:cNvPr>
          <p:cNvGrpSpPr>
            <a:grpSpLocks/>
          </p:cNvGrpSpPr>
          <p:nvPr/>
        </p:nvGrpSpPr>
        <p:grpSpPr bwMode="auto">
          <a:xfrm>
            <a:off x="382588" y="197232"/>
            <a:ext cx="8569325" cy="1215643"/>
            <a:chOff x="383179" y="197258"/>
            <a:chExt cx="8568952" cy="1215518"/>
          </a:xfrm>
        </p:grpSpPr>
        <p:sp>
          <p:nvSpPr>
            <p:cNvPr id="21" name="Rectangle 6">
              <a:extLst>
                <a:ext uri="{FF2B5EF4-FFF2-40B4-BE49-F238E27FC236}">
                  <a16:creationId xmlns:a16="http://schemas.microsoft.com/office/drawing/2014/main" id="{A5C6372F-2CD9-4B08-A992-8FDB1C150AA7}"/>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2" name="Picture 14">
              <a:extLst>
                <a:ext uri="{FF2B5EF4-FFF2-40B4-BE49-F238E27FC236}">
                  <a16:creationId xmlns:a16="http://schemas.microsoft.com/office/drawing/2014/main" id="{20F5A5C0-4AD4-465B-9B23-2605E432DE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Gerade Verbindung 12">
              <a:extLst>
                <a:ext uri="{FF2B5EF4-FFF2-40B4-BE49-F238E27FC236}">
                  <a16:creationId xmlns:a16="http://schemas.microsoft.com/office/drawing/2014/main" id="{E6971C0A-2B29-49A2-8A45-9546EE7A11BB}"/>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226860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891"/>
                                        </p:tgtEl>
                                        <p:attrNameLst>
                                          <p:attrName>style.visibility</p:attrName>
                                        </p:attrNameLst>
                                      </p:cBhvr>
                                      <p:to>
                                        <p:strVal val="visible"/>
                                      </p:to>
                                    </p:set>
                                    <p:anim calcmode="lin" valueType="num">
                                      <p:cBhvr additive="base">
                                        <p:cTn id="18" dur="500" fill="hold"/>
                                        <p:tgtEl>
                                          <p:spTgt spid="37891"/>
                                        </p:tgtEl>
                                        <p:attrNameLst>
                                          <p:attrName>ppt_x</p:attrName>
                                        </p:attrNameLst>
                                      </p:cBhvr>
                                      <p:tavLst>
                                        <p:tav tm="0">
                                          <p:val>
                                            <p:strVal val="0-#ppt_w/2"/>
                                          </p:val>
                                        </p:tav>
                                        <p:tav tm="100000">
                                          <p:val>
                                            <p:strVal val="#ppt_x"/>
                                          </p:val>
                                        </p:tav>
                                      </p:tavLst>
                                    </p:anim>
                                    <p:anim calcmode="lin" valueType="num">
                                      <p:cBhvr additive="base">
                                        <p:cTn id="19" dur="500" fill="hold"/>
                                        <p:tgtEl>
                                          <p:spTgt spid="37891"/>
                                        </p:tgtEl>
                                        <p:attrNameLst>
                                          <p:attrName>ppt_y</p:attrName>
                                        </p:attrNameLst>
                                      </p:cBhvr>
                                      <p:tavLst>
                                        <p:tav tm="0">
                                          <p:val>
                                            <p:strVal val="#ppt_y"/>
                                          </p:val>
                                        </p:tav>
                                        <p:tav tm="100000">
                                          <p:val>
                                            <p:strVal val="#ppt_y"/>
                                          </p:val>
                                        </p:tav>
                                      </p:tavLst>
                                    </p:anim>
                                  </p:childTnLst>
                                </p:cTn>
                              </p:par>
                              <p:par>
                                <p:cTn id="20" presetID="10" presetClass="exit" presetSubtype="0" fill="hold" grpId="0" nodeType="with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7892"/>
                                        </p:tgtEl>
                                        <p:attrNameLst>
                                          <p:attrName>style.visibility</p:attrName>
                                        </p:attrNameLst>
                                      </p:cBhvr>
                                      <p:to>
                                        <p:strVal val="visible"/>
                                      </p:to>
                                    </p:set>
                                    <p:anim calcmode="lin" valueType="num">
                                      <p:cBhvr additive="base">
                                        <p:cTn id="27" dur="500" fill="hold"/>
                                        <p:tgtEl>
                                          <p:spTgt spid="37892"/>
                                        </p:tgtEl>
                                        <p:attrNameLst>
                                          <p:attrName>ppt_x</p:attrName>
                                        </p:attrNameLst>
                                      </p:cBhvr>
                                      <p:tavLst>
                                        <p:tav tm="0">
                                          <p:val>
                                            <p:strVal val="0-#ppt_w/2"/>
                                          </p:val>
                                        </p:tav>
                                        <p:tav tm="100000">
                                          <p:val>
                                            <p:strVal val="#ppt_x"/>
                                          </p:val>
                                        </p:tav>
                                      </p:tavLst>
                                    </p:anim>
                                    <p:anim calcmode="lin" valueType="num">
                                      <p:cBhvr additive="base">
                                        <p:cTn id="28" dur="500" fill="hold"/>
                                        <p:tgtEl>
                                          <p:spTgt spid="37892"/>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500"/>
                            </p:stCondLst>
                            <p:childTnLst>
                              <p:par>
                                <p:cTn id="34" presetID="3" presetClass="entr" presetSubtype="10" fill="hold" grpId="0" nodeType="afterEffect">
                                  <p:stCondLst>
                                    <p:cond delay="0"/>
                                  </p:stCondLst>
                                  <p:childTnLst>
                                    <p:set>
                                      <p:cBhvr>
                                        <p:cTn id="35" dur="1" fill="hold">
                                          <p:stCondLst>
                                            <p:cond delay="0"/>
                                          </p:stCondLst>
                                        </p:cTn>
                                        <p:tgtEl>
                                          <p:spTgt spid="37897"/>
                                        </p:tgtEl>
                                        <p:attrNameLst>
                                          <p:attrName>style.visibility</p:attrName>
                                        </p:attrNameLst>
                                      </p:cBhvr>
                                      <p:to>
                                        <p:strVal val="visible"/>
                                      </p:to>
                                    </p:set>
                                    <p:animEffect transition="in" filter="blinds(horizontal)">
                                      <p:cBhvr>
                                        <p:cTn id="36"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7" grpId="0" animBg="1"/>
      <p:bldP spid="12" grpId="0" autoUpdateAnimBg="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ieren 47">
            <a:extLst>
              <a:ext uri="{FF2B5EF4-FFF2-40B4-BE49-F238E27FC236}">
                <a16:creationId xmlns:a16="http://schemas.microsoft.com/office/drawing/2014/main" id="{8873B831-BDF9-415B-BCBF-43CE9D9911C1}"/>
              </a:ext>
            </a:extLst>
          </p:cNvPr>
          <p:cNvGrpSpPr/>
          <p:nvPr/>
        </p:nvGrpSpPr>
        <p:grpSpPr>
          <a:xfrm>
            <a:off x="1115616" y="1412776"/>
            <a:ext cx="6732259" cy="5048263"/>
            <a:chOff x="1103141" y="1395710"/>
            <a:chExt cx="6732259" cy="5048263"/>
          </a:xfrm>
        </p:grpSpPr>
        <p:grpSp>
          <p:nvGrpSpPr>
            <p:cNvPr id="49" name="Gruppieren 48">
              <a:extLst>
                <a:ext uri="{FF2B5EF4-FFF2-40B4-BE49-F238E27FC236}">
                  <a16:creationId xmlns:a16="http://schemas.microsoft.com/office/drawing/2014/main" id="{1D7108C6-411D-4F06-BECF-7DB791A60047}"/>
                </a:ext>
              </a:extLst>
            </p:cNvPr>
            <p:cNvGrpSpPr/>
            <p:nvPr/>
          </p:nvGrpSpPr>
          <p:grpSpPr>
            <a:xfrm>
              <a:off x="1103141" y="1395710"/>
              <a:ext cx="6732259" cy="5048263"/>
              <a:chOff x="1103141" y="1395710"/>
              <a:chExt cx="6732259" cy="5048263"/>
            </a:xfrm>
          </p:grpSpPr>
          <p:grpSp>
            <p:nvGrpSpPr>
              <p:cNvPr id="52" name="Gruppieren 51">
                <a:extLst>
                  <a:ext uri="{FF2B5EF4-FFF2-40B4-BE49-F238E27FC236}">
                    <a16:creationId xmlns:a16="http://schemas.microsoft.com/office/drawing/2014/main" id="{897F69BB-CD4E-4B60-A99D-9E02FF02E73A}"/>
                  </a:ext>
                </a:extLst>
              </p:cNvPr>
              <p:cNvGrpSpPr/>
              <p:nvPr/>
            </p:nvGrpSpPr>
            <p:grpSpPr>
              <a:xfrm>
                <a:off x="1103141" y="1395710"/>
                <a:ext cx="6732259" cy="5048263"/>
                <a:chOff x="1103141" y="1395710"/>
                <a:chExt cx="6732259" cy="5048263"/>
              </a:xfrm>
            </p:grpSpPr>
            <p:pic>
              <p:nvPicPr>
                <p:cNvPr id="55" name="Grafik 54" descr="Bildschirmausschnitt">
                  <a:extLst>
                    <a:ext uri="{FF2B5EF4-FFF2-40B4-BE49-F238E27FC236}">
                      <a16:creationId xmlns:a16="http://schemas.microsoft.com/office/drawing/2014/main" id="{07663E47-4B89-444F-BFBE-1ADC3E1CF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838" y="1395710"/>
                  <a:ext cx="6658562" cy="4032448"/>
                </a:xfrm>
                <a:prstGeom prst="rect">
                  <a:avLst/>
                </a:prstGeom>
              </p:spPr>
            </p:pic>
            <p:pic>
              <p:nvPicPr>
                <p:cNvPr id="56" name="Grafik 55" descr="Bildschirmausschnitt">
                  <a:extLst>
                    <a:ext uri="{FF2B5EF4-FFF2-40B4-BE49-F238E27FC236}">
                      <a16:creationId xmlns:a16="http://schemas.microsoft.com/office/drawing/2014/main" id="{4BCDCC96-3A27-40CA-979B-556997AEB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41" y="5742618"/>
                  <a:ext cx="6727263" cy="701355"/>
                </a:xfrm>
                <a:prstGeom prst="rect">
                  <a:avLst/>
                </a:prstGeom>
              </p:spPr>
            </p:pic>
            <p:pic>
              <p:nvPicPr>
                <p:cNvPr id="57" name="Grafik 56">
                  <a:extLst>
                    <a:ext uri="{FF2B5EF4-FFF2-40B4-BE49-F238E27FC236}">
                      <a16:creationId xmlns:a16="http://schemas.microsoft.com/office/drawing/2014/main" id="{F7E18551-46E2-4783-885D-0342B52ECCA3}"/>
                    </a:ext>
                  </a:extLst>
                </p:cNvPr>
                <p:cNvPicPr>
                  <a:picLocks noChangeAspect="1"/>
                </p:cNvPicPr>
                <p:nvPr/>
              </p:nvPicPr>
              <p:blipFill>
                <a:blip r:embed="rId4"/>
                <a:stretch>
                  <a:fillRect/>
                </a:stretch>
              </p:blipFill>
              <p:spPr>
                <a:xfrm>
                  <a:off x="1748055" y="4328773"/>
                  <a:ext cx="807721" cy="196617"/>
                </a:xfrm>
                <a:prstGeom prst="rect">
                  <a:avLst/>
                </a:prstGeom>
              </p:spPr>
            </p:pic>
            <p:pic>
              <p:nvPicPr>
                <p:cNvPr id="58" name="Grafik 57">
                  <a:extLst>
                    <a:ext uri="{FF2B5EF4-FFF2-40B4-BE49-F238E27FC236}">
                      <a16:creationId xmlns:a16="http://schemas.microsoft.com/office/drawing/2014/main" id="{FE0D2908-D13B-4C1F-B009-CF18ACD866F0}"/>
                    </a:ext>
                  </a:extLst>
                </p:cNvPr>
                <p:cNvPicPr>
                  <a:picLocks noChangeAspect="1"/>
                </p:cNvPicPr>
                <p:nvPr/>
              </p:nvPicPr>
              <p:blipFill>
                <a:blip r:embed="rId5"/>
                <a:stretch>
                  <a:fillRect/>
                </a:stretch>
              </p:blipFill>
              <p:spPr>
                <a:xfrm>
                  <a:off x="1748055" y="4591972"/>
                  <a:ext cx="879729" cy="178324"/>
                </a:xfrm>
                <a:prstGeom prst="rect">
                  <a:avLst/>
                </a:prstGeom>
              </p:spPr>
            </p:pic>
            <p:pic>
              <p:nvPicPr>
                <p:cNvPr id="59" name="Grafik 58">
                  <a:extLst>
                    <a:ext uri="{FF2B5EF4-FFF2-40B4-BE49-F238E27FC236}">
                      <a16:creationId xmlns:a16="http://schemas.microsoft.com/office/drawing/2014/main" id="{06EA7879-4E49-4EAC-98AE-472BCDFECC2D}"/>
                    </a:ext>
                  </a:extLst>
                </p:cNvPr>
                <p:cNvPicPr>
                  <a:picLocks noChangeAspect="1"/>
                </p:cNvPicPr>
                <p:nvPr/>
              </p:nvPicPr>
              <p:blipFill>
                <a:blip r:embed="rId6"/>
                <a:stretch>
                  <a:fillRect/>
                </a:stretch>
              </p:blipFill>
              <p:spPr>
                <a:xfrm>
                  <a:off x="1748055" y="4833307"/>
                  <a:ext cx="807721" cy="170046"/>
                </a:xfrm>
                <a:prstGeom prst="rect">
                  <a:avLst/>
                </a:prstGeom>
              </p:spPr>
            </p:pic>
            <p:pic>
              <p:nvPicPr>
                <p:cNvPr id="60" name="Grafik 59">
                  <a:extLst>
                    <a:ext uri="{FF2B5EF4-FFF2-40B4-BE49-F238E27FC236}">
                      <a16:creationId xmlns:a16="http://schemas.microsoft.com/office/drawing/2014/main" id="{0D243F94-39DC-4648-A3FE-E8FB9BCF4772}"/>
                    </a:ext>
                  </a:extLst>
                </p:cNvPr>
                <p:cNvPicPr>
                  <a:picLocks noChangeAspect="1"/>
                </p:cNvPicPr>
                <p:nvPr/>
              </p:nvPicPr>
              <p:blipFill>
                <a:blip r:embed="rId7"/>
                <a:stretch>
                  <a:fillRect/>
                </a:stretch>
              </p:blipFill>
              <p:spPr>
                <a:xfrm>
                  <a:off x="1727940" y="5113579"/>
                  <a:ext cx="1043860" cy="157667"/>
                </a:xfrm>
                <a:prstGeom prst="rect">
                  <a:avLst/>
                </a:prstGeom>
              </p:spPr>
            </p:pic>
            <p:pic>
              <p:nvPicPr>
                <p:cNvPr id="61" name="Grafik 60" descr="29. Volt">
                  <a:extLst>
                    <a:ext uri="{FF2B5EF4-FFF2-40B4-BE49-F238E27FC236}">
                      <a16:creationId xmlns:a16="http://schemas.microsoft.com/office/drawing/2014/main" id="{03D26E03-1A9E-47D2-9B70-8AA368E95645}"/>
                    </a:ext>
                  </a:extLst>
                </p:cNvPr>
                <p:cNvPicPr>
                  <a:picLocks noChangeAspect="1"/>
                </p:cNvPicPr>
                <p:nvPr/>
              </p:nvPicPr>
              <p:blipFill>
                <a:blip r:embed="rId8"/>
                <a:stretch>
                  <a:fillRect/>
                </a:stretch>
              </p:blipFill>
              <p:spPr>
                <a:xfrm>
                  <a:off x="1727940" y="5735614"/>
                  <a:ext cx="899844" cy="178815"/>
                </a:xfrm>
                <a:prstGeom prst="rect">
                  <a:avLst/>
                </a:prstGeom>
              </p:spPr>
            </p:pic>
          </p:grpSp>
          <p:sp>
            <p:nvSpPr>
              <p:cNvPr id="53" name="Rechteck 52">
                <a:extLst>
                  <a:ext uri="{FF2B5EF4-FFF2-40B4-BE49-F238E27FC236}">
                    <a16:creationId xmlns:a16="http://schemas.microsoft.com/office/drawing/2014/main" id="{869DD1F6-03D7-4997-B216-F01696A39447}"/>
                  </a:ext>
                </a:extLst>
              </p:cNvPr>
              <p:cNvSpPr/>
              <p:nvPr/>
            </p:nvSpPr>
            <p:spPr>
              <a:xfrm>
                <a:off x="1176837" y="1464959"/>
                <a:ext cx="6653567" cy="457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4" name="Grafik 53">
                <a:extLst>
                  <a:ext uri="{FF2B5EF4-FFF2-40B4-BE49-F238E27FC236}">
                    <a16:creationId xmlns:a16="http://schemas.microsoft.com/office/drawing/2014/main" id="{DC960667-5877-408E-8729-2599AF277C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2158" y="1916055"/>
                <a:ext cx="5761219" cy="144793"/>
              </a:xfrm>
              <a:prstGeom prst="rect">
                <a:avLst/>
              </a:prstGeom>
            </p:spPr>
          </p:pic>
        </p:grpSp>
        <p:pic>
          <p:nvPicPr>
            <p:cNvPr id="50" name="Grafik 49">
              <a:extLst>
                <a:ext uri="{FF2B5EF4-FFF2-40B4-BE49-F238E27FC236}">
                  <a16:creationId xmlns:a16="http://schemas.microsoft.com/office/drawing/2014/main" id="{66FC8424-A27F-4C8A-9EB7-262F01BC6D4E}"/>
                </a:ext>
              </a:extLst>
            </p:cNvPr>
            <p:cNvPicPr>
              <a:picLocks noChangeAspect="1"/>
            </p:cNvPicPr>
            <p:nvPr/>
          </p:nvPicPr>
          <p:blipFill>
            <a:blip r:embed="rId10"/>
            <a:stretch>
              <a:fillRect/>
            </a:stretch>
          </p:blipFill>
          <p:spPr>
            <a:xfrm>
              <a:off x="1303572" y="5747156"/>
              <a:ext cx="316100" cy="153487"/>
            </a:xfrm>
            <a:prstGeom prst="rect">
              <a:avLst/>
            </a:prstGeom>
          </p:spPr>
        </p:pic>
        <p:pic>
          <p:nvPicPr>
            <p:cNvPr id="51" name="Grafik 50">
              <a:extLst>
                <a:ext uri="{FF2B5EF4-FFF2-40B4-BE49-F238E27FC236}">
                  <a16:creationId xmlns:a16="http://schemas.microsoft.com/office/drawing/2014/main" id="{BD4E3C5E-01B8-4F71-BE9E-107CA449EF1A}"/>
                </a:ext>
              </a:extLst>
            </p:cNvPr>
            <p:cNvPicPr>
              <a:picLocks noChangeAspect="1"/>
            </p:cNvPicPr>
            <p:nvPr/>
          </p:nvPicPr>
          <p:blipFill>
            <a:blip r:embed="rId11"/>
            <a:stretch>
              <a:fillRect/>
            </a:stretch>
          </p:blipFill>
          <p:spPr>
            <a:xfrm>
              <a:off x="1737483" y="5755597"/>
              <a:ext cx="215334" cy="168671"/>
            </a:xfrm>
            <a:prstGeom prst="rect">
              <a:avLst/>
            </a:prstGeom>
          </p:spPr>
        </p:pic>
      </p:grpSp>
      <p:sp>
        <p:nvSpPr>
          <p:cNvPr id="3" name="Fußzeilenplatzhalter 2"/>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4" name="Foliennummernplatzhalter 3"/>
          <p:cNvSpPr>
            <a:spLocks noGrp="1"/>
          </p:cNvSpPr>
          <p:nvPr>
            <p:ph type="sldNum" sz="quarter" idx="12"/>
          </p:nvPr>
        </p:nvSpPr>
        <p:spPr/>
        <p:txBody>
          <a:bodyPr/>
          <a:lstStyle/>
          <a:p>
            <a:pPr>
              <a:defRPr/>
            </a:pPr>
            <a:fld id="{DD698F99-D22A-4AE9-97F8-BB8ADEA8B769}" type="slidenum">
              <a:rPr lang="de-DE" smtClean="0"/>
              <a:pPr>
                <a:defRPr/>
              </a:pPr>
              <a:t>13</a:t>
            </a:fld>
            <a:endParaRPr lang="de-DE"/>
          </a:p>
        </p:txBody>
      </p:sp>
      <p:sp>
        <p:nvSpPr>
          <p:cNvPr id="23" name="Textfeld 22"/>
          <p:cNvSpPr txBox="1"/>
          <p:nvPr/>
        </p:nvSpPr>
        <p:spPr>
          <a:xfrm>
            <a:off x="4216090" y="2348879"/>
            <a:ext cx="360040" cy="169277"/>
          </a:xfrm>
          <a:prstGeom prst="rect">
            <a:avLst/>
          </a:prstGeom>
          <a:noFill/>
        </p:spPr>
        <p:txBody>
          <a:bodyPr wrap="square" lIns="0" tIns="0" rIns="0" bIns="0" rtlCol="0">
            <a:spAutoFit/>
          </a:bodyPr>
          <a:lstStyle/>
          <a:p>
            <a:pPr algn="r"/>
            <a:r>
              <a:rPr lang="de-DE" sz="1100" dirty="0"/>
              <a:t>2</a:t>
            </a:r>
          </a:p>
        </p:txBody>
      </p:sp>
      <p:sp>
        <p:nvSpPr>
          <p:cNvPr id="24" name="Textfeld 23"/>
          <p:cNvSpPr txBox="1"/>
          <p:nvPr/>
        </p:nvSpPr>
        <p:spPr>
          <a:xfrm>
            <a:off x="4216090" y="3834368"/>
            <a:ext cx="360040" cy="169277"/>
          </a:xfrm>
          <a:prstGeom prst="rect">
            <a:avLst/>
          </a:prstGeom>
          <a:noFill/>
        </p:spPr>
        <p:txBody>
          <a:bodyPr wrap="square" lIns="0" tIns="0" rIns="0" bIns="0" rtlCol="0">
            <a:spAutoFit/>
          </a:bodyPr>
          <a:lstStyle/>
          <a:p>
            <a:pPr algn="r"/>
            <a:r>
              <a:rPr lang="de-DE" sz="1100" dirty="0"/>
              <a:t>90</a:t>
            </a:r>
          </a:p>
        </p:txBody>
      </p:sp>
      <p:sp>
        <p:nvSpPr>
          <p:cNvPr id="25" name="Textfeld 24"/>
          <p:cNvSpPr txBox="1"/>
          <p:nvPr/>
        </p:nvSpPr>
        <p:spPr>
          <a:xfrm>
            <a:off x="4211960" y="4097139"/>
            <a:ext cx="360040" cy="169277"/>
          </a:xfrm>
          <a:prstGeom prst="rect">
            <a:avLst/>
          </a:prstGeom>
          <a:noFill/>
        </p:spPr>
        <p:txBody>
          <a:bodyPr wrap="square" lIns="0" tIns="0" rIns="0" bIns="0" rtlCol="0">
            <a:spAutoFit/>
          </a:bodyPr>
          <a:lstStyle/>
          <a:p>
            <a:pPr algn="r"/>
            <a:r>
              <a:rPr lang="de-DE" sz="1100" dirty="0"/>
              <a:t>90</a:t>
            </a:r>
          </a:p>
        </p:txBody>
      </p:sp>
      <p:sp>
        <p:nvSpPr>
          <p:cNvPr id="26" name="Textfeld 25"/>
          <p:cNvSpPr txBox="1"/>
          <p:nvPr/>
        </p:nvSpPr>
        <p:spPr>
          <a:xfrm>
            <a:off x="4211960" y="4313163"/>
            <a:ext cx="360040" cy="169277"/>
          </a:xfrm>
          <a:prstGeom prst="rect">
            <a:avLst/>
          </a:prstGeom>
          <a:noFill/>
        </p:spPr>
        <p:txBody>
          <a:bodyPr wrap="square" lIns="0" tIns="0" rIns="0" bIns="0" rtlCol="0">
            <a:spAutoFit/>
          </a:bodyPr>
          <a:lstStyle/>
          <a:p>
            <a:pPr algn="r"/>
            <a:r>
              <a:rPr lang="de-DE" sz="1100" dirty="0"/>
              <a:t>20</a:t>
            </a:r>
          </a:p>
        </p:txBody>
      </p:sp>
      <p:sp>
        <p:nvSpPr>
          <p:cNvPr id="27" name="Textfeld 26"/>
          <p:cNvSpPr txBox="1"/>
          <p:nvPr/>
        </p:nvSpPr>
        <p:spPr>
          <a:xfrm>
            <a:off x="4211960" y="4581128"/>
            <a:ext cx="360040" cy="169277"/>
          </a:xfrm>
          <a:prstGeom prst="rect">
            <a:avLst/>
          </a:prstGeom>
          <a:noFill/>
        </p:spPr>
        <p:txBody>
          <a:bodyPr wrap="square" lIns="0" tIns="0" rIns="0" bIns="0" rtlCol="0">
            <a:spAutoFit/>
          </a:bodyPr>
          <a:lstStyle/>
          <a:p>
            <a:pPr algn="r"/>
            <a:r>
              <a:rPr lang="de-DE" sz="1100" dirty="0"/>
              <a:t>10</a:t>
            </a:r>
          </a:p>
        </p:txBody>
      </p:sp>
      <p:sp>
        <p:nvSpPr>
          <p:cNvPr id="28" name="Textfeld 27"/>
          <p:cNvSpPr txBox="1"/>
          <p:nvPr/>
        </p:nvSpPr>
        <p:spPr>
          <a:xfrm>
            <a:off x="4211960" y="4802489"/>
            <a:ext cx="360040" cy="169277"/>
          </a:xfrm>
          <a:prstGeom prst="rect">
            <a:avLst/>
          </a:prstGeom>
          <a:noFill/>
        </p:spPr>
        <p:txBody>
          <a:bodyPr wrap="square" lIns="0" tIns="0" rIns="0" bIns="0" rtlCol="0">
            <a:spAutoFit/>
          </a:bodyPr>
          <a:lstStyle/>
          <a:p>
            <a:pPr algn="r"/>
            <a:r>
              <a:rPr lang="de-DE" sz="1100" dirty="0"/>
              <a:t>10</a:t>
            </a:r>
          </a:p>
        </p:txBody>
      </p:sp>
      <p:sp>
        <p:nvSpPr>
          <p:cNvPr id="29" name="Textfeld 28"/>
          <p:cNvSpPr txBox="1"/>
          <p:nvPr/>
        </p:nvSpPr>
        <p:spPr>
          <a:xfrm>
            <a:off x="4211960" y="5064170"/>
            <a:ext cx="360040" cy="169277"/>
          </a:xfrm>
          <a:prstGeom prst="rect">
            <a:avLst/>
          </a:prstGeom>
          <a:noFill/>
        </p:spPr>
        <p:txBody>
          <a:bodyPr wrap="square" lIns="0" tIns="0" rIns="0" bIns="0" rtlCol="0">
            <a:spAutoFit/>
          </a:bodyPr>
          <a:lstStyle/>
          <a:p>
            <a:pPr algn="r"/>
            <a:r>
              <a:rPr lang="de-DE" sz="1100" dirty="0"/>
              <a:t>10</a:t>
            </a:r>
          </a:p>
        </p:txBody>
      </p:sp>
      <p:sp>
        <p:nvSpPr>
          <p:cNvPr id="30" name="Textfeld 29"/>
          <p:cNvSpPr txBox="1"/>
          <p:nvPr/>
        </p:nvSpPr>
        <p:spPr>
          <a:xfrm>
            <a:off x="4211960" y="6093296"/>
            <a:ext cx="360040" cy="169277"/>
          </a:xfrm>
          <a:prstGeom prst="rect">
            <a:avLst/>
          </a:prstGeom>
          <a:noFill/>
        </p:spPr>
        <p:txBody>
          <a:bodyPr wrap="square" lIns="0" tIns="0" rIns="0" bIns="0" rtlCol="0">
            <a:spAutoFit/>
          </a:bodyPr>
          <a:lstStyle/>
          <a:p>
            <a:pPr algn="r"/>
            <a:r>
              <a:rPr lang="de-DE" sz="1100" dirty="0"/>
              <a:t>230</a:t>
            </a:r>
          </a:p>
        </p:txBody>
      </p:sp>
      <p:sp>
        <p:nvSpPr>
          <p:cNvPr id="18" name="Textfeld 17"/>
          <p:cNvSpPr txBox="1"/>
          <p:nvPr/>
        </p:nvSpPr>
        <p:spPr>
          <a:xfrm>
            <a:off x="5292080" y="2348879"/>
            <a:ext cx="360040" cy="169277"/>
          </a:xfrm>
          <a:prstGeom prst="rect">
            <a:avLst/>
          </a:prstGeom>
          <a:noFill/>
        </p:spPr>
        <p:txBody>
          <a:bodyPr wrap="square" lIns="0" tIns="0" rIns="0" bIns="0" rtlCol="0">
            <a:spAutoFit/>
          </a:bodyPr>
          <a:lstStyle/>
          <a:p>
            <a:pPr algn="r"/>
            <a:r>
              <a:rPr lang="de-DE" sz="1100" dirty="0"/>
              <a:t>2</a:t>
            </a:r>
          </a:p>
        </p:txBody>
      </p:sp>
      <p:sp>
        <p:nvSpPr>
          <p:cNvPr id="19" name="Textfeld 18"/>
          <p:cNvSpPr txBox="1"/>
          <p:nvPr/>
        </p:nvSpPr>
        <p:spPr>
          <a:xfrm>
            <a:off x="5292080" y="3834368"/>
            <a:ext cx="360040" cy="169277"/>
          </a:xfrm>
          <a:prstGeom prst="rect">
            <a:avLst/>
          </a:prstGeom>
          <a:noFill/>
        </p:spPr>
        <p:txBody>
          <a:bodyPr wrap="square" lIns="0" tIns="0" rIns="0" bIns="0" rtlCol="0">
            <a:spAutoFit/>
          </a:bodyPr>
          <a:lstStyle/>
          <a:p>
            <a:pPr algn="r"/>
            <a:r>
              <a:rPr lang="de-DE" sz="1100" dirty="0"/>
              <a:t>10</a:t>
            </a:r>
          </a:p>
        </p:txBody>
      </p:sp>
      <p:sp>
        <p:nvSpPr>
          <p:cNvPr id="20" name="Textfeld 19"/>
          <p:cNvSpPr txBox="1"/>
          <p:nvPr/>
        </p:nvSpPr>
        <p:spPr>
          <a:xfrm>
            <a:off x="5287950" y="4097139"/>
            <a:ext cx="360040" cy="169277"/>
          </a:xfrm>
          <a:prstGeom prst="rect">
            <a:avLst/>
          </a:prstGeom>
          <a:noFill/>
        </p:spPr>
        <p:txBody>
          <a:bodyPr wrap="square" lIns="0" tIns="0" rIns="0" bIns="0" rtlCol="0">
            <a:spAutoFit/>
          </a:bodyPr>
          <a:lstStyle/>
          <a:p>
            <a:pPr algn="r"/>
            <a:r>
              <a:rPr lang="de-DE" sz="1100" dirty="0"/>
              <a:t>5</a:t>
            </a:r>
          </a:p>
        </p:txBody>
      </p:sp>
      <p:sp>
        <p:nvSpPr>
          <p:cNvPr id="21" name="Textfeld 20"/>
          <p:cNvSpPr txBox="1"/>
          <p:nvPr/>
        </p:nvSpPr>
        <p:spPr>
          <a:xfrm>
            <a:off x="5287950" y="4313163"/>
            <a:ext cx="360040" cy="169277"/>
          </a:xfrm>
          <a:prstGeom prst="rect">
            <a:avLst/>
          </a:prstGeom>
          <a:noFill/>
        </p:spPr>
        <p:txBody>
          <a:bodyPr wrap="square" lIns="0" tIns="0" rIns="0" bIns="0" rtlCol="0">
            <a:spAutoFit/>
          </a:bodyPr>
          <a:lstStyle/>
          <a:p>
            <a:pPr algn="r"/>
            <a:r>
              <a:rPr lang="de-DE" sz="1100" dirty="0"/>
              <a:t>6</a:t>
            </a:r>
          </a:p>
        </p:txBody>
      </p:sp>
      <p:sp>
        <p:nvSpPr>
          <p:cNvPr id="22" name="Textfeld 21"/>
          <p:cNvSpPr txBox="1"/>
          <p:nvPr/>
        </p:nvSpPr>
        <p:spPr>
          <a:xfrm>
            <a:off x="5287950" y="4581128"/>
            <a:ext cx="360040" cy="169277"/>
          </a:xfrm>
          <a:prstGeom prst="rect">
            <a:avLst/>
          </a:prstGeom>
          <a:noFill/>
        </p:spPr>
        <p:txBody>
          <a:bodyPr wrap="square" lIns="0" tIns="0" rIns="0" bIns="0" rtlCol="0">
            <a:spAutoFit/>
          </a:bodyPr>
          <a:lstStyle/>
          <a:p>
            <a:pPr algn="r"/>
            <a:r>
              <a:rPr lang="de-DE" sz="1100" dirty="0"/>
              <a:t>3</a:t>
            </a:r>
          </a:p>
        </p:txBody>
      </p:sp>
      <p:sp>
        <p:nvSpPr>
          <p:cNvPr id="31" name="Textfeld 30"/>
          <p:cNvSpPr txBox="1"/>
          <p:nvPr/>
        </p:nvSpPr>
        <p:spPr>
          <a:xfrm>
            <a:off x="5287950" y="4802489"/>
            <a:ext cx="360040" cy="169277"/>
          </a:xfrm>
          <a:prstGeom prst="rect">
            <a:avLst/>
          </a:prstGeom>
          <a:noFill/>
        </p:spPr>
        <p:txBody>
          <a:bodyPr wrap="square" lIns="0" tIns="0" rIns="0" bIns="0" rtlCol="0">
            <a:spAutoFit/>
          </a:bodyPr>
          <a:lstStyle/>
          <a:p>
            <a:pPr algn="r"/>
            <a:r>
              <a:rPr lang="de-DE" sz="1100" dirty="0"/>
              <a:t>3</a:t>
            </a:r>
          </a:p>
        </p:txBody>
      </p:sp>
      <p:sp>
        <p:nvSpPr>
          <p:cNvPr id="32" name="Textfeld 31"/>
          <p:cNvSpPr txBox="1"/>
          <p:nvPr/>
        </p:nvSpPr>
        <p:spPr>
          <a:xfrm>
            <a:off x="5287950" y="5064170"/>
            <a:ext cx="360040" cy="169277"/>
          </a:xfrm>
          <a:prstGeom prst="rect">
            <a:avLst/>
          </a:prstGeom>
          <a:noFill/>
        </p:spPr>
        <p:txBody>
          <a:bodyPr wrap="square" lIns="0" tIns="0" rIns="0" bIns="0" rtlCol="0">
            <a:spAutoFit/>
          </a:bodyPr>
          <a:lstStyle/>
          <a:p>
            <a:pPr algn="r"/>
            <a:r>
              <a:rPr lang="de-DE" sz="1100" dirty="0"/>
              <a:t>3</a:t>
            </a:r>
          </a:p>
        </p:txBody>
      </p:sp>
      <p:sp>
        <p:nvSpPr>
          <p:cNvPr id="33" name="Textfeld 32"/>
          <p:cNvSpPr txBox="1"/>
          <p:nvPr/>
        </p:nvSpPr>
        <p:spPr>
          <a:xfrm>
            <a:off x="5287950" y="6093296"/>
            <a:ext cx="360040" cy="169277"/>
          </a:xfrm>
          <a:prstGeom prst="rect">
            <a:avLst/>
          </a:prstGeom>
          <a:noFill/>
        </p:spPr>
        <p:txBody>
          <a:bodyPr wrap="square" lIns="0" tIns="0" rIns="0" bIns="0" rtlCol="0">
            <a:spAutoFit/>
          </a:bodyPr>
          <a:lstStyle/>
          <a:p>
            <a:pPr algn="r"/>
            <a:r>
              <a:rPr lang="de-DE" sz="1100" dirty="0"/>
              <a:t>30</a:t>
            </a:r>
          </a:p>
        </p:txBody>
      </p:sp>
      <p:sp>
        <p:nvSpPr>
          <p:cNvPr id="34" name="Geschweifte Klammer links 33"/>
          <p:cNvSpPr/>
          <p:nvPr/>
        </p:nvSpPr>
        <p:spPr>
          <a:xfrm>
            <a:off x="3923928" y="2348880"/>
            <a:ext cx="1872208" cy="3960440"/>
          </a:xfrm>
          <a:prstGeom prst="leftBrace">
            <a:avLst>
              <a:gd name="adj1" fmla="val 6797"/>
              <a:gd name="adj2" fmla="val 4881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Textfeld 34"/>
          <p:cNvSpPr txBox="1"/>
          <p:nvPr/>
        </p:nvSpPr>
        <p:spPr>
          <a:xfrm>
            <a:off x="43272" y="4097139"/>
            <a:ext cx="1125629" cy="400110"/>
          </a:xfrm>
          <a:prstGeom prst="rect">
            <a:avLst/>
          </a:prstGeom>
          <a:noFill/>
        </p:spPr>
        <p:txBody>
          <a:bodyPr wrap="none" rtlCol="0">
            <a:spAutoFit/>
          </a:bodyPr>
          <a:lstStyle/>
          <a:p>
            <a:r>
              <a:rPr lang="de-DE" dirty="0"/>
              <a:t>Stapel 2</a:t>
            </a:r>
          </a:p>
        </p:txBody>
      </p:sp>
      <p:cxnSp>
        <p:nvCxnSpPr>
          <p:cNvPr id="7" name="Gerade Verbindung 6"/>
          <p:cNvCxnSpPr>
            <a:endCxn id="35" idx="3"/>
          </p:cNvCxnSpPr>
          <p:nvPr/>
        </p:nvCxnSpPr>
        <p:spPr>
          <a:xfrm flipH="1">
            <a:off x="1168901" y="4281805"/>
            <a:ext cx="3023687" cy="153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Gruppieren 1">
            <a:extLst>
              <a:ext uri="{FF2B5EF4-FFF2-40B4-BE49-F238E27FC236}">
                <a16:creationId xmlns:a16="http://schemas.microsoft.com/office/drawing/2014/main" id="{19AC1C53-5B6C-42E0-8030-9995C5EF79D9}"/>
              </a:ext>
            </a:extLst>
          </p:cNvPr>
          <p:cNvGrpSpPr>
            <a:grpSpLocks/>
          </p:cNvGrpSpPr>
          <p:nvPr/>
        </p:nvGrpSpPr>
        <p:grpSpPr bwMode="auto">
          <a:xfrm>
            <a:off x="382588" y="197232"/>
            <a:ext cx="8569325" cy="1215643"/>
            <a:chOff x="383179" y="197258"/>
            <a:chExt cx="8568952" cy="1215518"/>
          </a:xfrm>
        </p:grpSpPr>
        <p:sp>
          <p:nvSpPr>
            <p:cNvPr id="45" name="Rectangle 6">
              <a:extLst>
                <a:ext uri="{FF2B5EF4-FFF2-40B4-BE49-F238E27FC236}">
                  <a16:creationId xmlns:a16="http://schemas.microsoft.com/office/drawing/2014/main" id="{5986F8AA-705E-457F-8072-055D5C80DD05}"/>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46" name="Picture 14">
              <a:extLst>
                <a:ext uri="{FF2B5EF4-FFF2-40B4-BE49-F238E27FC236}">
                  <a16:creationId xmlns:a16="http://schemas.microsoft.com/office/drawing/2014/main" id="{DF80FF18-035E-4286-AC04-5D7F3593FC1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7" name="Gerade Verbindung 12">
              <a:extLst>
                <a:ext uri="{FF2B5EF4-FFF2-40B4-BE49-F238E27FC236}">
                  <a16:creationId xmlns:a16="http://schemas.microsoft.com/office/drawing/2014/main" id="{3B070FA2-79AB-4F82-BA6C-D615A90C3922}"/>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75987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18">
                                            <p:txEl>
                                              <p:pRg st="0" end="0"/>
                                            </p:txEl>
                                          </p:spTgt>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250"/>
                                  </p:stCondLst>
                                  <p:childTnLst>
                                    <p:set>
                                      <p:cBhvr>
                                        <p:cTn id="16" dur="1" fill="hold">
                                          <p:stCondLst>
                                            <p:cond delay="0"/>
                                          </p:stCondLst>
                                        </p:cTn>
                                        <p:tgtEl>
                                          <p:spTgt spid="19">
                                            <p:txEl>
                                              <p:pRg st="0" end="0"/>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250"/>
                                  </p:stCondLst>
                                  <p:childTnLst>
                                    <p:set>
                                      <p:cBhvr>
                                        <p:cTn id="19" dur="1" fill="hold">
                                          <p:stCondLst>
                                            <p:cond delay="0"/>
                                          </p:stCondLst>
                                        </p:cTn>
                                        <p:tgtEl>
                                          <p:spTgt spid="20">
                                            <p:txEl>
                                              <p:pRg st="0" end="0"/>
                                            </p:txEl>
                                          </p:spTgt>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25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250"/>
                                  </p:stCondLst>
                                  <p:childTnLst>
                                    <p:set>
                                      <p:cBhvr>
                                        <p:cTn id="25" dur="1" fill="hold">
                                          <p:stCondLst>
                                            <p:cond delay="0"/>
                                          </p:stCondLst>
                                        </p:cTn>
                                        <p:tgtEl>
                                          <p:spTgt spid="22">
                                            <p:txEl>
                                              <p:pRg st="0" end="0"/>
                                            </p:txEl>
                                          </p:spTgt>
                                        </p:tgtEl>
                                        <p:attrNameLst>
                                          <p:attrName>style.visibility</p:attrName>
                                        </p:attrNameLst>
                                      </p:cBhvr>
                                      <p:to>
                                        <p:strVal val="visible"/>
                                      </p:to>
                                    </p:set>
                                  </p:childTnLst>
                                </p:cTn>
                              </p:par>
                            </p:childTnLst>
                          </p:cTn>
                        </p:par>
                        <p:par>
                          <p:cTn id="26" fill="hold">
                            <p:stCondLst>
                              <p:cond delay="1250"/>
                            </p:stCondLst>
                            <p:childTnLst>
                              <p:par>
                                <p:cTn id="27" presetID="1" presetClass="entr" presetSubtype="0" fill="hold" grpId="0" nodeType="afterEffect">
                                  <p:stCondLst>
                                    <p:cond delay="250"/>
                                  </p:stCondLst>
                                  <p:childTnLst>
                                    <p:set>
                                      <p:cBhvr>
                                        <p:cTn id="28" dur="1" fill="hold">
                                          <p:stCondLst>
                                            <p:cond delay="0"/>
                                          </p:stCondLst>
                                        </p:cTn>
                                        <p:tgtEl>
                                          <p:spTgt spid="31">
                                            <p:txEl>
                                              <p:pRg st="0" end="0"/>
                                            </p:txEl>
                                          </p:spTgt>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250"/>
                                  </p:stCondLst>
                                  <p:childTnLst>
                                    <p:set>
                                      <p:cBhvr>
                                        <p:cTn id="31" dur="1" fill="hold">
                                          <p:stCondLst>
                                            <p:cond delay="0"/>
                                          </p:stCondLst>
                                        </p:cTn>
                                        <p:tgtEl>
                                          <p:spTgt spid="32">
                                            <p:txEl>
                                              <p:pRg st="0" end="0"/>
                                            </p:txEl>
                                          </p:spTgt>
                                        </p:tgtEl>
                                        <p:attrNameLst>
                                          <p:attrName>style.visibility</p:attrName>
                                        </p:attrNameLst>
                                      </p:cBhvr>
                                      <p:to>
                                        <p:strVal val="visible"/>
                                      </p:to>
                                    </p:set>
                                  </p:childTnLst>
                                </p:cTn>
                              </p:par>
                            </p:childTnLst>
                          </p:cTn>
                        </p:par>
                        <p:par>
                          <p:cTn id="32" fill="hold">
                            <p:stCondLst>
                              <p:cond delay="1750"/>
                            </p:stCondLst>
                            <p:childTnLst>
                              <p:par>
                                <p:cTn id="33" presetID="1" presetClass="entr" presetSubtype="0" fill="hold" grpId="0" nodeType="afterEffect">
                                  <p:stCondLst>
                                    <p:cond delay="25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dvAuto="100"/>
      <p:bldP spid="19" grpId="0" build="p" advAuto="100"/>
      <p:bldP spid="20" grpId="0" build="p" advAuto="100"/>
      <p:bldP spid="21" grpId="0" build="p" advAuto="100"/>
      <p:bldP spid="22" grpId="0" build="p" advAuto="100"/>
      <p:bldP spid="31" grpId="0" build="p" advAuto="100"/>
      <p:bldP spid="32" grpId="0" build="p" advAuto="100"/>
      <p:bldP spid="33" grpId="0" build="p" advAuto="100"/>
      <p:bldP spid="34" grpId="0" animBg="1"/>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Foliennummernplatzhalter 4"/>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fld id="{591C3550-EF94-4DC8-A0C8-F2B906F4011A}" type="slidenum">
              <a:rPr lang="en-US" sz="1400" b="0" smtClean="0">
                <a:solidFill>
                  <a:schemeClr val="bg2"/>
                </a:solidFill>
                <a:latin typeface="Arial" charset="0"/>
              </a:rPr>
              <a:pPr eaLnBrk="1" hangingPunct="1"/>
              <a:t>14</a:t>
            </a:fld>
            <a:endParaRPr lang="en-US" sz="1400" b="0">
              <a:solidFill>
                <a:schemeClr val="bg2"/>
              </a:solidFill>
              <a:latin typeface="Arial" charset="0"/>
            </a:endParaRPr>
          </a:p>
        </p:txBody>
      </p:sp>
      <p:sp>
        <p:nvSpPr>
          <p:cNvPr id="37897"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11" name="Textfeld 4"/>
          <p:cNvSpPr txBox="1">
            <a:spLocks noChangeArrowheads="1"/>
          </p:cNvSpPr>
          <p:nvPr/>
        </p:nvSpPr>
        <p:spPr bwMode="auto">
          <a:xfrm>
            <a:off x="685800" y="3113673"/>
            <a:ext cx="7772400"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Wenn Sie sicher sind, dass die hier gefundenen Zahlen stimmen, sortieren Sie </a:t>
            </a:r>
            <a:r>
              <a:rPr lang="de-DE" dirty="0">
                <a:solidFill>
                  <a:srgbClr val="FF0000"/>
                </a:solidFill>
                <a:latin typeface="Arial" pitchFamily="34" charset="0"/>
                <a:cs typeface="Arial" pitchFamily="34" charset="0"/>
              </a:rPr>
              <a:t>Stapel 2</a:t>
            </a:r>
            <a:r>
              <a:rPr lang="de-DE" b="0" dirty="0">
                <a:latin typeface="Arial" pitchFamily="34" charset="0"/>
                <a:cs typeface="Arial" pitchFamily="34" charset="0"/>
              </a:rPr>
              <a:t> nach den </a:t>
            </a:r>
            <a:r>
              <a:rPr lang="de-DE" u="sng" dirty="0">
                <a:latin typeface="Arial" pitchFamily="34" charset="0"/>
                <a:cs typeface="Arial" pitchFamily="34" charset="0"/>
              </a:rPr>
              <a:t>Erst</a:t>
            </a:r>
            <a:r>
              <a:rPr lang="de-DE" b="0" dirty="0">
                <a:latin typeface="Arial" pitchFamily="34" charset="0"/>
                <a:cs typeface="Arial" pitchFamily="34" charset="0"/>
              </a:rPr>
              <a:t>stimmen und wiederholen den Zählvorgang für die </a:t>
            </a:r>
            <a:r>
              <a:rPr lang="de-DE" u="sng" dirty="0">
                <a:latin typeface="Arial" pitchFamily="34" charset="0"/>
                <a:cs typeface="Arial" pitchFamily="34" charset="0"/>
              </a:rPr>
              <a:t>Erst</a:t>
            </a:r>
            <a:r>
              <a:rPr lang="de-DE" b="0" dirty="0">
                <a:latin typeface="Arial" pitchFamily="34" charset="0"/>
                <a:cs typeface="Arial" pitchFamily="34" charset="0"/>
              </a:rPr>
              <a:t>stimmen (gültige sind dann </a:t>
            </a:r>
            <a:r>
              <a:rPr lang="de-DE" b="0" dirty="0" err="1">
                <a:latin typeface="Arial" pitchFamily="34" charset="0"/>
                <a:cs typeface="Arial" pitchFamily="34" charset="0"/>
              </a:rPr>
              <a:t>Dx</a:t>
            </a:r>
            <a:r>
              <a:rPr lang="de-DE" b="0" dirty="0">
                <a:latin typeface="Arial" pitchFamily="34" charset="0"/>
                <a:cs typeface="Arial" pitchFamily="34" charset="0"/>
              </a:rPr>
              <a:t> in ZS II, ungültige C in ZS II).</a:t>
            </a:r>
          </a:p>
        </p:txBody>
      </p:sp>
      <p:sp>
        <p:nvSpPr>
          <p:cNvPr id="12" name="Rechteck 2"/>
          <p:cNvSpPr txBox="1">
            <a:spLocks noChangeArrowheads="1"/>
          </p:cNvSpPr>
          <p:nvPr/>
        </p:nvSpPr>
        <p:spPr bwMode="auto">
          <a:xfrm>
            <a:off x="183480" y="1340768"/>
            <a:ext cx="690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3000" b="1" dirty="0">
                <a:latin typeface="Arial" pitchFamily="34" charset="0"/>
                <a:cs typeface="Arial" pitchFamily="34" charset="0"/>
              </a:rPr>
              <a:t>Wie wird ausgezählt?  </a:t>
            </a:r>
            <a:r>
              <a:rPr lang="de-DE" sz="2000" b="1" dirty="0">
                <a:latin typeface="Arial" pitchFamily="34" charset="0"/>
                <a:cs typeface="Arial" pitchFamily="34" charset="0"/>
              </a:rPr>
              <a:t>Die Spalte ZS II</a:t>
            </a:r>
          </a:p>
        </p:txBody>
      </p:sp>
      <p:pic>
        <p:nvPicPr>
          <p:cNvPr id="13"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456" y="1412875"/>
            <a:ext cx="1703487" cy="100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grpSp>
        <p:nvGrpSpPr>
          <p:cNvPr id="19" name="Gruppieren 1">
            <a:extLst>
              <a:ext uri="{FF2B5EF4-FFF2-40B4-BE49-F238E27FC236}">
                <a16:creationId xmlns:a16="http://schemas.microsoft.com/office/drawing/2014/main" id="{8DAD7BA8-DC55-4E59-BDD0-D26400ED92A5}"/>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F55F8BFD-38CC-4C8E-A5CC-644ECE235A85}"/>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079E5815-9665-460A-BF0C-9D3B5ED917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6084CF50-1F29-43F8-AFAD-09C8C342FB80}"/>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409969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7897"/>
                                        </p:tgtEl>
                                        <p:attrNameLst>
                                          <p:attrName>style.visibility</p:attrName>
                                        </p:attrNameLst>
                                      </p:cBhvr>
                                      <p:to>
                                        <p:strVal val="visible"/>
                                      </p:to>
                                    </p:set>
                                    <p:animEffect transition="in" filter="blinds(horizontal)">
                                      <p:cBhvr>
                                        <p:cTn id="12"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fik 41">
            <a:extLst>
              <a:ext uri="{FF2B5EF4-FFF2-40B4-BE49-F238E27FC236}">
                <a16:creationId xmlns:a16="http://schemas.microsoft.com/office/drawing/2014/main" id="{9157D782-D271-4582-B8FA-FD035B8422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17825" y="1772816"/>
            <a:ext cx="5746463" cy="4521639"/>
          </a:xfrm>
          <a:prstGeom prst="rect">
            <a:avLst/>
          </a:prstGeom>
        </p:spPr>
      </p:pic>
      <p:sp>
        <p:nvSpPr>
          <p:cNvPr id="3" name="Fußzeilenplatzhalter 2"/>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4" name="Foliennummernplatzhalter 3"/>
          <p:cNvSpPr>
            <a:spLocks noGrp="1"/>
          </p:cNvSpPr>
          <p:nvPr>
            <p:ph type="sldNum" sz="quarter" idx="12"/>
          </p:nvPr>
        </p:nvSpPr>
        <p:spPr/>
        <p:txBody>
          <a:bodyPr/>
          <a:lstStyle/>
          <a:p>
            <a:pPr>
              <a:defRPr/>
            </a:pPr>
            <a:fld id="{DD698F99-D22A-4AE9-97F8-BB8ADEA8B769}" type="slidenum">
              <a:rPr lang="de-DE" smtClean="0"/>
              <a:pPr>
                <a:defRPr/>
              </a:pPr>
              <a:t>15</a:t>
            </a:fld>
            <a:endParaRPr lang="de-DE"/>
          </a:p>
        </p:txBody>
      </p:sp>
      <p:sp>
        <p:nvSpPr>
          <p:cNvPr id="23" name="Textfeld 22"/>
          <p:cNvSpPr txBox="1"/>
          <p:nvPr/>
        </p:nvSpPr>
        <p:spPr>
          <a:xfrm>
            <a:off x="4314559" y="2310499"/>
            <a:ext cx="360040" cy="169277"/>
          </a:xfrm>
          <a:prstGeom prst="rect">
            <a:avLst/>
          </a:prstGeom>
          <a:noFill/>
        </p:spPr>
        <p:txBody>
          <a:bodyPr wrap="square" lIns="0" tIns="0" rIns="0" bIns="0" rtlCol="0">
            <a:spAutoFit/>
          </a:bodyPr>
          <a:lstStyle/>
          <a:p>
            <a:pPr algn="r"/>
            <a:r>
              <a:rPr lang="de-DE" sz="1100" dirty="0"/>
              <a:t>2</a:t>
            </a:r>
          </a:p>
        </p:txBody>
      </p:sp>
      <p:sp>
        <p:nvSpPr>
          <p:cNvPr id="24" name="Textfeld 23"/>
          <p:cNvSpPr txBox="1"/>
          <p:nvPr/>
        </p:nvSpPr>
        <p:spPr>
          <a:xfrm>
            <a:off x="4310429" y="3966684"/>
            <a:ext cx="360040" cy="169277"/>
          </a:xfrm>
          <a:prstGeom prst="rect">
            <a:avLst/>
          </a:prstGeom>
          <a:noFill/>
        </p:spPr>
        <p:txBody>
          <a:bodyPr wrap="square" lIns="0" tIns="0" rIns="0" bIns="0" rtlCol="0">
            <a:spAutoFit/>
          </a:bodyPr>
          <a:lstStyle/>
          <a:p>
            <a:pPr algn="r"/>
            <a:r>
              <a:rPr lang="de-DE" sz="1100" dirty="0"/>
              <a:t>90</a:t>
            </a:r>
          </a:p>
        </p:txBody>
      </p:sp>
      <p:sp>
        <p:nvSpPr>
          <p:cNvPr id="25" name="Textfeld 24"/>
          <p:cNvSpPr txBox="1"/>
          <p:nvPr/>
        </p:nvSpPr>
        <p:spPr>
          <a:xfrm>
            <a:off x="4310429" y="4196465"/>
            <a:ext cx="360040" cy="169277"/>
          </a:xfrm>
          <a:prstGeom prst="rect">
            <a:avLst/>
          </a:prstGeom>
          <a:noFill/>
        </p:spPr>
        <p:txBody>
          <a:bodyPr wrap="square" lIns="0" tIns="0" rIns="0" bIns="0" rtlCol="0">
            <a:spAutoFit/>
          </a:bodyPr>
          <a:lstStyle/>
          <a:p>
            <a:pPr algn="r"/>
            <a:r>
              <a:rPr lang="de-DE" sz="1100" dirty="0"/>
              <a:t>90</a:t>
            </a:r>
          </a:p>
        </p:txBody>
      </p:sp>
      <p:sp>
        <p:nvSpPr>
          <p:cNvPr id="26" name="Textfeld 25"/>
          <p:cNvSpPr txBox="1"/>
          <p:nvPr/>
        </p:nvSpPr>
        <p:spPr>
          <a:xfrm>
            <a:off x="4310429" y="4484497"/>
            <a:ext cx="360040" cy="169277"/>
          </a:xfrm>
          <a:prstGeom prst="rect">
            <a:avLst/>
          </a:prstGeom>
          <a:noFill/>
        </p:spPr>
        <p:txBody>
          <a:bodyPr wrap="square" lIns="0" tIns="0" rIns="0" bIns="0" rtlCol="0">
            <a:spAutoFit/>
          </a:bodyPr>
          <a:lstStyle/>
          <a:p>
            <a:pPr algn="r"/>
            <a:r>
              <a:rPr lang="de-DE" sz="1100" dirty="0"/>
              <a:t>10</a:t>
            </a:r>
          </a:p>
        </p:txBody>
      </p:sp>
      <p:sp>
        <p:nvSpPr>
          <p:cNvPr id="27" name="Textfeld 26"/>
          <p:cNvSpPr txBox="1"/>
          <p:nvPr/>
        </p:nvSpPr>
        <p:spPr>
          <a:xfrm>
            <a:off x="4310429" y="4851794"/>
            <a:ext cx="360040" cy="169277"/>
          </a:xfrm>
          <a:prstGeom prst="rect">
            <a:avLst/>
          </a:prstGeom>
          <a:noFill/>
        </p:spPr>
        <p:txBody>
          <a:bodyPr wrap="square" lIns="0" tIns="0" rIns="0" bIns="0" rtlCol="0">
            <a:spAutoFit/>
          </a:bodyPr>
          <a:lstStyle/>
          <a:p>
            <a:pPr algn="r"/>
            <a:r>
              <a:rPr lang="de-DE" sz="1100" dirty="0"/>
              <a:t>10</a:t>
            </a:r>
          </a:p>
        </p:txBody>
      </p:sp>
      <p:sp>
        <p:nvSpPr>
          <p:cNvPr id="28" name="Textfeld 27"/>
          <p:cNvSpPr txBox="1"/>
          <p:nvPr/>
        </p:nvSpPr>
        <p:spPr>
          <a:xfrm>
            <a:off x="4310429" y="5073155"/>
            <a:ext cx="360040" cy="169277"/>
          </a:xfrm>
          <a:prstGeom prst="rect">
            <a:avLst/>
          </a:prstGeom>
          <a:noFill/>
        </p:spPr>
        <p:txBody>
          <a:bodyPr wrap="square" lIns="0" tIns="0" rIns="0" bIns="0" rtlCol="0">
            <a:spAutoFit/>
          </a:bodyPr>
          <a:lstStyle/>
          <a:p>
            <a:pPr algn="r"/>
            <a:r>
              <a:rPr lang="de-DE" sz="1100" dirty="0"/>
              <a:t>10</a:t>
            </a:r>
          </a:p>
        </p:txBody>
      </p:sp>
      <p:sp>
        <p:nvSpPr>
          <p:cNvPr id="29" name="Textfeld 28"/>
          <p:cNvSpPr txBox="1"/>
          <p:nvPr/>
        </p:nvSpPr>
        <p:spPr>
          <a:xfrm>
            <a:off x="4310429" y="5381583"/>
            <a:ext cx="360040" cy="169277"/>
          </a:xfrm>
          <a:prstGeom prst="rect">
            <a:avLst/>
          </a:prstGeom>
          <a:noFill/>
        </p:spPr>
        <p:txBody>
          <a:bodyPr wrap="square" lIns="0" tIns="0" rIns="0" bIns="0" rtlCol="0">
            <a:spAutoFit/>
          </a:bodyPr>
          <a:lstStyle/>
          <a:p>
            <a:pPr algn="r"/>
            <a:r>
              <a:rPr lang="de-DE" sz="1100" dirty="0"/>
              <a:t>10</a:t>
            </a:r>
          </a:p>
        </p:txBody>
      </p:sp>
      <p:sp>
        <p:nvSpPr>
          <p:cNvPr id="30" name="Textfeld 29"/>
          <p:cNvSpPr txBox="1"/>
          <p:nvPr/>
        </p:nvSpPr>
        <p:spPr>
          <a:xfrm>
            <a:off x="4310429" y="6054916"/>
            <a:ext cx="360040" cy="169277"/>
          </a:xfrm>
          <a:prstGeom prst="rect">
            <a:avLst/>
          </a:prstGeom>
          <a:noFill/>
        </p:spPr>
        <p:txBody>
          <a:bodyPr wrap="square" lIns="0" tIns="0" rIns="0" bIns="0" rtlCol="0">
            <a:spAutoFit/>
          </a:bodyPr>
          <a:lstStyle/>
          <a:p>
            <a:pPr algn="r"/>
            <a:r>
              <a:rPr lang="de-DE" sz="1100" dirty="0"/>
              <a:t>230</a:t>
            </a:r>
          </a:p>
        </p:txBody>
      </p:sp>
      <p:sp>
        <p:nvSpPr>
          <p:cNvPr id="31" name="Textfeld 30"/>
          <p:cNvSpPr txBox="1"/>
          <p:nvPr/>
        </p:nvSpPr>
        <p:spPr>
          <a:xfrm>
            <a:off x="5174525" y="3952927"/>
            <a:ext cx="360040" cy="169277"/>
          </a:xfrm>
          <a:prstGeom prst="rect">
            <a:avLst/>
          </a:prstGeom>
          <a:noFill/>
        </p:spPr>
        <p:txBody>
          <a:bodyPr wrap="square" lIns="0" tIns="0" rIns="0" bIns="0" rtlCol="0">
            <a:spAutoFit/>
          </a:bodyPr>
          <a:lstStyle/>
          <a:p>
            <a:pPr algn="r"/>
            <a:r>
              <a:rPr lang="de-DE" sz="1100" dirty="0"/>
              <a:t>10</a:t>
            </a:r>
          </a:p>
        </p:txBody>
      </p:sp>
      <p:sp>
        <p:nvSpPr>
          <p:cNvPr id="32" name="Textfeld 31"/>
          <p:cNvSpPr txBox="1"/>
          <p:nvPr/>
        </p:nvSpPr>
        <p:spPr>
          <a:xfrm>
            <a:off x="5174525" y="4182708"/>
            <a:ext cx="360040" cy="169277"/>
          </a:xfrm>
          <a:prstGeom prst="rect">
            <a:avLst/>
          </a:prstGeom>
          <a:noFill/>
        </p:spPr>
        <p:txBody>
          <a:bodyPr wrap="square" lIns="0" tIns="0" rIns="0" bIns="0" rtlCol="0">
            <a:spAutoFit/>
          </a:bodyPr>
          <a:lstStyle/>
          <a:p>
            <a:pPr algn="r"/>
            <a:r>
              <a:rPr lang="de-DE" sz="1100" dirty="0"/>
              <a:t>5</a:t>
            </a:r>
          </a:p>
        </p:txBody>
      </p:sp>
      <p:sp>
        <p:nvSpPr>
          <p:cNvPr id="33" name="Textfeld 32"/>
          <p:cNvSpPr txBox="1"/>
          <p:nvPr/>
        </p:nvSpPr>
        <p:spPr>
          <a:xfrm>
            <a:off x="5174525" y="4470740"/>
            <a:ext cx="360040" cy="169277"/>
          </a:xfrm>
          <a:prstGeom prst="rect">
            <a:avLst/>
          </a:prstGeom>
          <a:noFill/>
        </p:spPr>
        <p:txBody>
          <a:bodyPr wrap="square" lIns="0" tIns="0" rIns="0" bIns="0" rtlCol="0">
            <a:spAutoFit/>
          </a:bodyPr>
          <a:lstStyle/>
          <a:p>
            <a:pPr algn="r"/>
            <a:r>
              <a:rPr lang="de-DE" sz="1100" dirty="0"/>
              <a:t>3</a:t>
            </a:r>
          </a:p>
        </p:txBody>
      </p:sp>
      <p:sp>
        <p:nvSpPr>
          <p:cNvPr id="34" name="Textfeld 33"/>
          <p:cNvSpPr txBox="1"/>
          <p:nvPr/>
        </p:nvSpPr>
        <p:spPr>
          <a:xfrm>
            <a:off x="5174525" y="4838037"/>
            <a:ext cx="360040" cy="169277"/>
          </a:xfrm>
          <a:prstGeom prst="rect">
            <a:avLst/>
          </a:prstGeom>
          <a:noFill/>
        </p:spPr>
        <p:txBody>
          <a:bodyPr wrap="square" lIns="0" tIns="0" rIns="0" bIns="0" rtlCol="0">
            <a:spAutoFit/>
          </a:bodyPr>
          <a:lstStyle/>
          <a:p>
            <a:pPr algn="r"/>
            <a:r>
              <a:rPr lang="de-DE" sz="1100" dirty="0"/>
              <a:t>3</a:t>
            </a:r>
          </a:p>
        </p:txBody>
      </p:sp>
      <p:sp>
        <p:nvSpPr>
          <p:cNvPr id="35" name="Textfeld 34"/>
          <p:cNvSpPr txBox="1"/>
          <p:nvPr/>
        </p:nvSpPr>
        <p:spPr>
          <a:xfrm>
            <a:off x="5174525" y="5059398"/>
            <a:ext cx="360040" cy="169277"/>
          </a:xfrm>
          <a:prstGeom prst="rect">
            <a:avLst/>
          </a:prstGeom>
          <a:noFill/>
        </p:spPr>
        <p:txBody>
          <a:bodyPr wrap="square" lIns="0" tIns="0" rIns="0" bIns="0" rtlCol="0">
            <a:spAutoFit/>
          </a:bodyPr>
          <a:lstStyle/>
          <a:p>
            <a:pPr algn="r"/>
            <a:r>
              <a:rPr lang="de-DE" sz="1100" dirty="0"/>
              <a:t>3</a:t>
            </a:r>
          </a:p>
        </p:txBody>
      </p:sp>
      <p:sp>
        <p:nvSpPr>
          <p:cNvPr id="36" name="Textfeld 35"/>
          <p:cNvSpPr txBox="1"/>
          <p:nvPr/>
        </p:nvSpPr>
        <p:spPr>
          <a:xfrm>
            <a:off x="5174525" y="5367826"/>
            <a:ext cx="360040" cy="169277"/>
          </a:xfrm>
          <a:prstGeom prst="rect">
            <a:avLst/>
          </a:prstGeom>
          <a:noFill/>
        </p:spPr>
        <p:txBody>
          <a:bodyPr wrap="square" lIns="0" tIns="0" rIns="0" bIns="0" rtlCol="0">
            <a:spAutoFit/>
          </a:bodyPr>
          <a:lstStyle/>
          <a:p>
            <a:pPr algn="r"/>
            <a:r>
              <a:rPr lang="de-DE" sz="1100" dirty="0"/>
              <a:t>3</a:t>
            </a:r>
          </a:p>
        </p:txBody>
      </p:sp>
      <p:sp>
        <p:nvSpPr>
          <p:cNvPr id="37" name="Textfeld 36"/>
          <p:cNvSpPr txBox="1"/>
          <p:nvPr/>
        </p:nvSpPr>
        <p:spPr>
          <a:xfrm>
            <a:off x="5174525" y="6041159"/>
            <a:ext cx="360040" cy="169277"/>
          </a:xfrm>
          <a:prstGeom prst="rect">
            <a:avLst/>
          </a:prstGeom>
          <a:noFill/>
        </p:spPr>
        <p:txBody>
          <a:bodyPr wrap="square" lIns="0" tIns="0" rIns="0" bIns="0" rtlCol="0">
            <a:spAutoFit/>
          </a:bodyPr>
          <a:lstStyle/>
          <a:p>
            <a:pPr algn="r"/>
            <a:r>
              <a:rPr lang="de-DE" sz="1100" dirty="0"/>
              <a:t>30</a:t>
            </a:r>
          </a:p>
        </p:txBody>
      </p:sp>
      <p:sp>
        <p:nvSpPr>
          <p:cNvPr id="52" name="Textfeld 51"/>
          <p:cNvSpPr txBox="1"/>
          <p:nvPr/>
        </p:nvSpPr>
        <p:spPr>
          <a:xfrm>
            <a:off x="5174525" y="2310498"/>
            <a:ext cx="360040" cy="169277"/>
          </a:xfrm>
          <a:prstGeom prst="rect">
            <a:avLst/>
          </a:prstGeom>
          <a:noFill/>
        </p:spPr>
        <p:txBody>
          <a:bodyPr wrap="square" lIns="0" tIns="0" rIns="0" bIns="0" rtlCol="0">
            <a:spAutoFit/>
          </a:bodyPr>
          <a:lstStyle/>
          <a:p>
            <a:pPr algn="r"/>
            <a:r>
              <a:rPr lang="de-DE" sz="1100" dirty="0"/>
              <a:t>2</a:t>
            </a:r>
          </a:p>
        </p:txBody>
      </p:sp>
      <p:sp>
        <p:nvSpPr>
          <p:cNvPr id="55" name="Geschweifte Klammer links 54"/>
          <p:cNvSpPr/>
          <p:nvPr/>
        </p:nvSpPr>
        <p:spPr>
          <a:xfrm>
            <a:off x="4094405" y="2310500"/>
            <a:ext cx="1440160" cy="3960440"/>
          </a:xfrm>
          <a:prstGeom prst="leftBrace">
            <a:avLst>
              <a:gd name="adj1" fmla="val 6797"/>
              <a:gd name="adj2" fmla="val 4881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6" name="Textfeld 55"/>
          <p:cNvSpPr txBox="1"/>
          <p:nvPr/>
        </p:nvSpPr>
        <p:spPr>
          <a:xfrm>
            <a:off x="323904" y="4075945"/>
            <a:ext cx="1212216" cy="400110"/>
          </a:xfrm>
          <a:prstGeom prst="rect">
            <a:avLst/>
          </a:prstGeom>
          <a:noFill/>
        </p:spPr>
        <p:txBody>
          <a:bodyPr wrap="square" rtlCol="0">
            <a:spAutoFit/>
          </a:bodyPr>
          <a:lstStyle/>
          <a:p>
            <a:r>
              <a:rPr lang="de-DE" dirty="0"/>
              <a:t>Stapel 2</a:t>
            </a:r>
          </a:p>
        </p:txBody>
      </p:sp>
      <p:cxnSp>
        <p:nvCxnSpPr>
          <p:cNvPr id="57" name="Gerade Verbindung 56"/>
          <p:cNvCxnSpPr/>
          <p:nvPr/>
        </p:nvCxnSpPr>
        <p:spPr>
          <a:xfrm flipH="1">
            <a:off x="1718141" y="4243425"/>
            <a:ext cx="25729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Gruppieren 1">
            <a:extLst>
              <a:ext uri="{FF2B5EF4-FFF2-40B4-BE49-F238E27FC236}">
                <a16:creationId xmlns:a16="http://schemas.microsoft.com/office/drawing/2014/main" id="{2733CA0C-084B-415B-9158-FB89D4717672}"/>
              </a:ext>
            </a:extLst>
          </p:cNvPr>
          <p:cNvGrpSpPr>
            <a:grpSpLocks/>
          </p:cNvGrpSpPr>
          <p:nvPr/>
        </p:nvGrpSpPr>
        <p:grpSpPr bwMode="auto">
          <a:xfrm>
            <a:off x="382588" y="197232"/>
            <a:ext cx="8569325" cy="1215643"/>
            <a:chOff x="383179" y="197258"/>
            <a:chExt cx="8568952" cy="1215518"/>
          </a:xfrm>
        </p:grpSpPr>
        <p:sp>
          <p:nvSpPr>
            <p:cNvPr id="39" name="Rectangle 6">
              <a:extLst>
                <a:ext uri="{FF2B5EF4-FFF2-40B4-BE49-F238E27FC236}">
                  <a16:creationId xmlns:a16="http://schemas.microsoft.com/office/drawing/2014/main" id="{3FA343F2-FADF-489E-83B5-4F56B4D13A52}"/>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40" name="Picture 14">
              <a:extLst>
                <a:ext uri="{FF2B5EF4-FFF2-40B4-BE49-F238E27FC236}">
                  <a16:creationId xmlns:a16="http://schemas.microsoft.com/office/drawing/2014/main" id="{F79FC89E-881C-4CBF-869B-E23FD7CE95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Gerade Verbindung 12">
              <a:extLst>
                <a:ext uri="{FF2B5EF4-FFF2-40B4-BE49-F238E27FC236}">
                  <a16:creationId xmlns:a16="http://schemas.microsoft.com/office/drawing/2014/main" id="{E9B833EC-7D1C-4E25-B530-1749D7B9158B}"/>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3" name="Textfeld 42">
            <a:extLst>
              <a:ext uri="{FF2B5EF4-FFF2-40B4-BE49-F238E27FC236}">
                <a16:creationId xmlns:a16="http://schemas.microsoft.com/office/drawing/2014/main" id="{667A8311-FB80-4813-8C2A-8576ADC82826}"/>
              </a:ext>
            </a:extLst>
          </p:cNvPr>
          <p:cNvSpPr txBox="1"/>
          <p:nvPr/>
        </p:nvSpPr>
        <p:spPr>
          <a:xfrm>
            <a:off x="4310429" y="5720381"/>
            <a:ext cx="360040" cy="169277"/>
          </a:xfrm>
          <a:prstGeom prst="rect">
            <a:avLst/>
          </a:prstGeom>
          <a:noFill/>
        </p:spPr>
        <p:txBody>
          <a:bodyPr wrap="square" lIns="0" tIns="0" rIns="0" bIns="0" rtlCol="0">
            <a:spAutoFit/>
          </a:bodyPr>
          <a:lstStyle/>
          <a:p>
            <a:pPr algn="r"/>
            <a:r>
              <a:rPr lang="de-DE" sz="1100" dirty="0"/>
              <a:t>10</a:t>
            </a:r>
          </a:p>
        </p:txBody>
      </p:sp>
      <p:sp>
        <p:nvSpPr>
          <p:cNvPr id="44" name="Textfeld 43">
            <a:extLst>
              <a:ext uri="{FF2B5EF4-FFF2-40B4-BE49-F238E27FC236}">
                <a16:creationId xmlns:a16="http://schemas.microsoft.com/office/drawing/2014/main" id="{A1720347-2E20-4E6A-B9E4-7CCF9C9CFCAD}"/>
              </a:ext>
            </a:extLst>
          </p:cNvPr>
          <p:cNvSpPr txBox="1"/>
          <p:nvPr/>
        </p:nvSpPr>
        <p:spPr>
          <a:xfrm>
            <a:off x="5174525" y="5706624"/>
            <a:ext cx="360040" cy="169277"/>
          </a:xfrm>
          <a:prstGeom prst="rect">
            <a:avLst/>
          </a:prstGeom>
          <a:noFill/>
        </p:spPr>
        <p:txBody>
          <a:bodyPr wrap="square" lIns="0" tIns="0" rIns="0" bIns="0" rtlCol="0">
            <a:spAutoFit/>
          </a:bodyPr>
          <a:lstStyle/>
          <a:p>
            <a:pPr algn="r"/>
            <a:r>
              <a:rPr lang="de-DE" sz="1100" dirty="0"/>
              <a:t>3</a:t>
            </a:r>
          </a:p>
        </p:txBody>
      </p:sp>
    </p:spTree>
    <p:extLst>
      <p:ext uri="{BB962C8B-B14F-4D97-AF65-F5344CB8AC3E}">
        <p14:creationId xmlns:p14="http://schemas.microsoft.com/office/powerpoint/2010/main" val="29840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250"/>
                                  </p:stCondLst>
                                  <p:childTnLst>
                                    <p:set>
                                      <p:cBhvr>
                                        <p:cTn id="13" dur="1" fill="hold">
                                          <p:stCondLst>
                                            <p:cond delay="0"/>
                                          </p:stCondLst>
                                        </p:cTn>
                                        <p:tgtEl>
                                          <p:spTgt spid="52"/>
                                        </p:tgtEl>
                                        <p:attrNameLst>
                                          <p:attrName>style.visibility</p:attrName>
                                        </p:attrNameLst>
                                      </p:cBhvr>
                                      <p:to>
                                        <p:strVal val="visible"/>
                                      </p:to>
                                    </p:set>
                                  </p:childTnLst>
                                </p:cTn>
                              </p:par>
                            </p:childTnLst>
                          </p:cTn>
                        </p:par>
                        <p:par>
                          <p:cTn id="14" fill="hold">
                            <p:stCondLst>
                              <p:cond delay="250"/>
                            </p:stCondLst>
                            <p:childTnLst>
                              <p:par>
                                <p:cTn id="15" presetID="1" presetClass="entr" presetSubtype="0" fill="hold" grpId="0" nodeType="afterEffect">
                                  <p:stCondLst>
                                    <p:cond delay="250"/>
                                  </p:stCondLst>
                                  <p:childTnLst>
                                    <p:set>
                                      <p:cBhvr>
                                        <p:cTn id="16" dur="1" fill="hold">
                                          <p:stCondLst>
                                            <p:cond delay="0"/>
                                          </p:stCondLst>
                                        </p:cTn>
                                        <p:tgtEl>
                                          <p:spTgt spid="31"/>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250"/>
                                  </p:stCondLst>
                                  <p:childTnLst>
                                    <p:set>
                                      <p:cBhvr>
                                        <p:cTn id="19" dur="1" fill="hold">
                                          <p:stCondLst>
                                            <p:cond delay="0"/>
                                          </p:stCondLst>
                                        </p:cTn>
                                        <p:tgtEl>
                                          <p:spTgt spid="32"/>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250"/>
                                  </p:stCondLst>
                                  <p:childTnLst>
                                    <p:set>
                                      <p:cBhvr>
                                        <p:cTn id="22" dur="1" fill="hold">
                                          <p:stCondLst>
                                            <p:cond delay="0"/>
                                          </p:stCondLst>
                                        </p:cTn>
                                        <p:tgtEl>
                                          <p:spTgt spid="33"/>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250"/>
                                  </p:stCondLst>
                                  <p:childTnLst>
                                    <p:set>
                                      <p:cBhvr>
                                        <p:cTn id="25" dur="1" fill="hold">
                                          <p:stCondLst>
                                            <p:cond delay="0"/>
                                          </p:stCondLst>
                                        </p:cTn>
                                        <p:tgtEl>
                                          <p:spTgt spid="34"/>
                                        </p:tgtEl>
                                        <p:attrNameLst>
                                          <p:attrName>style.visibility</p:attrName>
                                        </p:attrNameLst>
                                      </p:cBhvr>
                                      <p:to>
                                        <p:strVal val="visible"/>
                                      </p:to>
                                    </p:set>
                                  </p:childTnLst>
                                </p:cTn>
                              </p:par>
                            </p:childTnLst>
                          </p:cTn>
                        </p:par>
                        <p:par>
                          <p:cTn id="26" fill="hold">
                            <p:stCondLst>
                              <p:cond delay="1250"/>
                            </p:stCondLst>
                            <p:childTnLst>
                              <p:par>
                                <p:cTn id="27" presetID="1" presetClass="entr" presetSubtype="0" fill="hold" grpId="0" nodeType="afterEffect">
                                  <p:stCondLst>
                                    <p:cond delay="250"/>
                                  </p:stCondLst>
                                  <p:childTnLst>
                                    <p:set>
                                      <p:cBhvr>
                                        <p:cTn id="28" dur="1" fill="hold">
                                          <p:stCondLst>
                                            <p:cond delay="0"/>
                                          </p:stCondLst>
                                        </p:cTn>
                                        <p:tgtEl>
                                          <p:spTgt spid="35"/>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250"/>
                                  </p:stCondLst>
                                  <p:childTnLst>
                                    <p:set>
                                      <p:cBhvr>
                                        <p:cTn id="31" dur="1" fill="hold">
                                          <p:stCondLst>
                                            <p:cond delay="0"/>
                                          </p:stCondLst>
                                        </p:cTn>
                                        <p:tgtEl>
                                          <p:spTgt spid="36"/>
                                        </p:tgtEl>
                                        <p:attrNameLst>
                                          <p:attrName>style.visibility</p:attrName>
                                        </p:attrNameLst>
                                      </p:cBhvr>
                                      <p:to>
                                        <p:strVal val="visible"/>
                                      </p:to>
                                    </p:set>
                                  </p:childTnLst>
                                </p:cTn>
                              </p:par>
                            </p:childTnLst>
                          </p:cTn>
                        </p:par>
                        <p:par>
                          <p:cTn id="32" fill="hold">
                            <p:stCondLst>
                              <p:cond delay="1750"/>
                            </p:stCondLst>
                            <p:childTnLst>
                              <p:par>
                                <p:cTn id="33" presetID="1" presetClass="entr" presetSubtype="0" fill="hold" grpId="0" nodeType="afterEffect">
                                  <p:stCondLst>
                                    <p:cond delay="25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250"/>
                                  </p:stCondLst>
                                  <p:childTnLst>
                                    <p:set>
                                      <p:cBhvr>
                                        <p:cTn id="3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52" grpId="0"/>
      <p:bldP spid="55" grpId="0" animBg="1"/>
      <p:bldP spid="56"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Foliennummernplatzhalter 4"/>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fld id="{CAE4C10A-4029-4757-9AB0-575C9134DEC3}" type="slidenum">
              <a:rPr lang="en-US" sz="1400" b="0" smtClean="0">
                <a:solidFill>
                  <a:schemeClr val="bg2"/>
                </a:solidFill>
                <a:latin typeface="Arial" pitchFamily="34" charset="0"/>
                <a:cs typeface="Arial" pitchFamily="34" charset="0"/>
              </a:rPr>
              <a:pPr eaLnBrk="1" hangingPunct="1"/>
              <a:t>16</a:t>
            </a:fld>
            <a:endParaRPr lang="en-US" sz="1400" b="0">
              <a:solidFill>
                <a:schemeClr val="bg2"/>
              </a:solidFill>
              <a:latin typeface="Arial" pitchFamily="34" charset="0"/>
              <a:cs typeface="Arial" pitchFamily="34" charset="0"/>
            </a:endParaRPr>
          </a:p>
        </p:txBody>
      </p:sp>
      <p:sp>
        <p:nvSpPr>
          <p:cNvPr id="37891" name="Textfeld 3"/>
          <p:cNvSpPr txBox="1">
            <a:spLocks noChangeArrowheads="1"/>
          </p:cNvSpPr>
          <p:nvPr/>
        </p:nvSpPr>
        <p:spPr bwMode="auto">
          <a:xfrm>
            <a:off x="685800" y="2708920"/>
            <a:ext cx="7772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In </a:t>
            </a:r>
            <a:r>
              <a:rPr lang="de-DE" dirty="0">
                <a:solidFill>
                  <a:srgbClr val="FF0000"/>
                </a:solidFill>
                <a:latin typeface="Arial" pitchFamily="34" charset="0"/>
                <a:cs typeface="Arial" pitchFamily="34" charset="0"/>
              </a:rPr>
              <a:t>Stapel 4 und 5 </a:t>
            </a:r>
            <a:r>
              <a:rPr lang="de-DE" b="0" dirty="0">
                <a:latin typeface="Arial" pitchFamily="34" charset="0"/>
                <a:cs typeface="Arial" pitchFamily="34" charset="0"/>
              </a:rPr>
              <a:t>haben Sie jetzt noch die Zweifelsfälle übrig. </a:t>
            </a:r>
            <a:br>
              <a:rPr lang="de-DE" b="0" dirty="0">
                <a:latin typeface="Arial" pitchFamily="34" charset="0"/>
                <a:cs typeface="Arial" pitchFamily="34" charset="0"/>
              </a:rPr>
            </a:br>
            <a:r>
              <a:rPr lang="de-DE" b="0" dirty="0">
                <a:latin typeface="Arial" pitchFamily="34" charset="0"/>
                <a:cs typeface="Arial" pitchFamily="34" charset="0"/>
              </a:rPr>
              <a:t>Über diese muss der Wahlvorstand einzeln beschließen. </a:t>
            </a:r>
          </a:p>
        </p:txBody>
      </p:sp>
      <p:sp>
        <p:nvSpPr>
          <p:cNvPr id="37892" name="Textfeld 4"/>
          <p:cNvSpPr txBox="1">
            <a:spLocks noChangeArrowheads="1"/>
          </p:cNvSpPr>
          <p:nvPr/>
        </p:nvSpPr>
        <p:spPr bwMode="auto">
          <a:xfrm>
            <a:off x="685799" y="3429000"/>
            <a:ext cx="808693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tabLst>
                <a:tab pos="361950" algn="l"/>
              </a:tabLst>
            </a:pPr>
            <a:r>
              <a:rPr lang="de-DE" b="0" dirty="0">
                <a:latin typeface="Arial" pitchFamily="34" charset="0"/>
                <a:cs typeface="Arial" pitchFamily="34" charset="0"/>
                <a:sym typeface="Wingdings" pitchFamily="2" charset="2"/>
              </a:rPr>
              <a:t> 	</a:t>
            </a:r>
            <a:r>
              <a:rPr lang="de-DE" b="0" dirty="0">
                <a:latin typeface="Arial" pitchFamily="34" charset="0"/>
                <a:cs typeface="Arial" pitchFamily="34" charset="0"/>
              </a:rPr>
              <a:t>Nummerieren Sie diese Stimmzettel auf der Rückseite fortlaufend.</a:t>
            </a:r>
          </a:p>
        </p:txBody>
      </p:sp>
      <p:sp>
        <p:nvSpPr>
          <p:cNvPr id="37897"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10" name="Textfeld 4"/>
          <p:cNvSpPr txBox="1">
            <a:spLocks noChangeArrowheads="1"/>
          </p:cNvSpPr>
          <p:nvPr/>
        </p:nvSpPr>
        <p:spPr bwMode="auto">
          <a:xfrm>
            <a:off x="685799" y="3861048"/>
            <a:ext cx="8086935"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tabLst>
                <a:tab pos="361950" algn="l"/>
              </a:tabLst>
            </a:pPr>
            <a:r>
              <a:rPr lang="de-DE" b="0" dirty="0">
                <a:latin typeface="Arial" pitchFamily="34" charset="0"/>
                <a:cs typeface="Arial" pitchFamily="34" charset="0"/>
                <a:sym typeface="Wingdings" pitchFamily="2" charset="2"/>
              </a:rPr>
              <a:t> 	</a:t>
            </a:r>
            <a:r>
              <a:rPr lang="de-DE" b="0" dirty="0">
                <a:latin typeface="Arial" pitchFamily="34" charset="0"/>
                <a:cs typeface="Arial" pitchFamily="34" charset="0"/>
              </a:rPr>
              <a:t>Beschließen Sie über die Gültigkeit und ggf. darüber, für welche 	Partei die Erst- und die Zweitstimme jeweils gelten soll. </a:t>
            </a:r>
          </a:p>
        </p:txBody>
      </p:sp>
      <p:sp>
        <p:nvSpPr>
          <p:cNvPr id="11" name="Textfeld 4"/>
          <p:cNvSpPr txBox="1">
            <a:spLocks noChangeArrowheads="1"/>
          </p:cNvSpPr>
          <p:nvPr/>
        </p:nvSpPr>
        <p:spPr bwMode="auto">
          <a:xfrm>
            <a:off x="685799" y="4553297"/>
            <a:ext cx="808693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marL="361950" indent="-361950" eaLnBrk="1" hangingPunct="1">
              <a:tabLst>
                <a:tab pos="361950" algn="l"/>
              </a:tabLst>
            </a:pPr>
            <a:r>
              <a:rPr lang="de-DE" b="0" dirty="0">
                <a:latin typeface="Arial" pitchFamily="34" charset="0"/>
                <a:cs typeface="Arial" pitchFamily="34" charset="0"/>
                <a:sym typeface="Wingdings" pitchFamily="2" charset="2"/>
              </a:rPr>
              <a:t> 	</a:t>
            </a:r>
            <a:r>
              <a:rPr lang="de-DE" b="0" dirty="0">
                <a:latin typeface="Arial" pitchFamily="34" charset="0"/>
                <a:cs typeface="Arial" pitchFamily="34" charset="0"/>
              </a:rPr>
              <a:t>Vermerken Sie Ihre Entscheidung auf der Rückseite eines jeden Stimmzettels und tragen Sie die Ergebnisse in der </a:t>
            </a:r>
            <a:br>
              <a:rPr lang="de-DE" b="0" dirty="0">
                <a:latin typeface="Arial" pitchFamily="34" charset="0"/>
                <a:cs typeface="Arial" pitchFamily="34" charset="0"/>
              </a:rPr>
            </a:br>
            <a:r>
              <a:rPr lang="de-DE" b="0" dirty="0">
                <a:latin typeface="Arial" pitchFamily="34" charset="0"/>
                <a:cs typeface="Arial" pitchFamily="34" charset="0"/>
              </a:rPr>
              <a:t>Niederschrift jeweils als 3. Zwischensumme (ZS III) in </a:t>
            </a:r>
            <a:br>
              <a:rPr lang="de-DE" b="0" dirty="0">
                <a:latin typeface="Arial" pitchFamily="34" charset="0"/>
                <a:cs typeface="Arial" pitchFamily="34" charset="0"/>
              </a:rPr>
            </a:br>
            <a:r>
              <a:rPr lang="de-DE" b="0" dirty="0">
                <a:latin typeface="Arial" pitchFamily="34" charset="0"/>
                <a:cs typeface="Arial" pitchFamily="34" charset="0"/>
              </a:rPr>
              <a:t>den Bereichen für die Erst- und die Zweitstimme ein. </a:t>
            </a:r>
          </a:p>
        </p:txBody>
      </p:sp>
      <p:sp>
        <p:nvSpPr>
          <p:cNvPr id="12" name="Textfeld 4"/>
          <p:cNvSpPr txBox="1">
            <a:spLocks noChangeArrowheads="1"/>
          </p:cNvSpPr>
          <p:nvPr/>
        </p:nvSpPr>
        <p:spPr bwMode="auto">
          <a:xfrm>
            <a:off x="685799" y="5889466"/>
            <a:ext cx="808693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Die Stimmzettel der Stapel 4 und 5 heften Sie bitte im</a:t>
            </a:r>
            <a:br>
              <a:rPr lang="de-DE" b="0" dirty="0">
                <a:latin typeface="Arial" pitchFamily="34" charset="0"/>
                <a:cs typeface="Arial" pitchFamily="34" charset="0"/>
              </a:rPr>
            </a:br>
            <a:r>
              <a:rPr lang="de-DE" b="0" dirty="0">
                <a:latin typeface="Arial" pitchFamily="34" charset="0"/>
                <a:cs typeface="Arial" pitchFamily="34" charset="0"/>
              </a:rPr>
              <a:t>vorbereiteten Umschlag verpackt an die Niederschrift.</a:t>
            </a:r>
          </a:p>
        </p:txBody>
      </p:sp>
      <p:sp>
        <p:nvSpPr>
          <p:cNvPr id="19" name="Rechteck 2"/>
          <p:cNvSpPr txBox="1">
            <a:spLocks noChangeArrowheads="1"/>
          </p:cNvSpPr>
          <p:nvPr/>
        </p:nvSpPr>
        <p:spPr bwMode="auto">
          <a:xfrm>
            <a:off x="183480" y="1340768"/>
            <a:ext cx="690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3000" b="1" dirty="0">
                <a:latin typeface="Arial" pitchFamily="34" charset="0"/>
                <a:cs typeface="Arial" pitchFamily="34" charset="0"/>
              </a:rPr>
              <a:t>Wie wird ausgezählt?  </a:t>
            </a:r>
            <a:r>
              <a:rPr lang="de-DE" sz="2000" b="1" dirty="0">
                <a:latin typeface="Arial" pitchFamily="34" charset="0"/>
                <a:cs typeface="Arial" pitchFamily="34" charset="0"/>
              </a:rPr>
              <a:t>Die Spalte ZS III</a:t>
            </a:r>
          </a:p>
        </p:txBody>
      </p:sp>
      <p:pic>
        <p:nvPicPr>
          <p:cNvPr id="20"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456" y="1558298"/>
            <a:ext cx="1703487" cy="100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ußzeilenplatzhalter 1"/>
          <p:cNvSpPr txBox="1">
            <a:spLocks/>
          </p:cNvSpPr>
          <p:nvPr/>
        </p:nvSpPr>
        <p:spPr>
          <a:xfrm>
            <a:off x="3124200" y="6477000"/>
            <a:ext cx="2895600" cy="365125"/>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de-DE" dirty="0"/>
              <a:t>(c) Stadt Gummersbach, Wahl zum Landtag 2022</a:t>
            </a:r>
          </a:p>
        </p:txBody>
      </p:sp>
      <p:sp>
        <p:nvSpPr>
          <p:cNvPr id="26" name="Textfeld 4"/>
          <p:cNvSpPr txBox="1">
            <a:spLocks noChangeArrowheads="1"/>
          </p:cNvSpPr>
          <p:nvPr/>
        </p:nvSpPr>
        <p:spPr bwMode="auto">
          <a:xfrm>
            <a:off x="683568" y="2132856"/>
            <a:ext cx="7772400"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ACHTUNG! </a:t>
            </a:r>
            <a:r>
              <a:rPr lang="de-DE" sz="1400" b="0" dirty="0">
                <a:latin typeface="Arial" pitchFamily="34" charset="0"/>
                <a:cs typeface="Arial" pitchFamily="34" charset="0"/>
              </a:rPr>
              <a:t>In den Merkblättern werden jetzt schon die Stapel 1 bis 3</a:t>
            </a:r>
            <a:br>
              <a:rPr lang="de-DE" sz="1400" b="0" dirty="0">
                <a:latin typeface="Arial" pitchFamily="34" charset="0"/>
                <a:cs typeface="Arial" pitchFamily="34" charset="0"/>
              </a:rPr>
            </a:br>
            <a:r>
              <a:rPr lang="de-DE" sz="1400" b="0" dirty="0">
                <a:latin typeface="Arial" pitchFamily="34" charset="0"/>
                <a:cs typeface="Arial" pitchFamily="34" charset="0"/>
              </a:rPr>
              <a:t>zusammengelegt. Bitte warten Sie damit bis nach der Schnellmeldung an das Rathaus.</a:t>
            </a:r>
            <a:endParaRPr lang="de-DE" b="0" dirty="0">
              <a:latin typeface="Arial" pitchFamily="34" charset="0"/>
              <a:cs typeface="Arial" pitchFamily="34" charset="0"/>
            </a:endParaRPr>
          </a:p>
        </p:txBody>
      </p:sp>
      <p:pic>
        <p:nvPicPr>
          <p:cNvPr id="18" name="Picture 3" descr="C:\Dokumente und Einstellungen\bothe2\Desktop\ppt\13-03-2013 08-42-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456" y="5085184"/>
            <a:ext cx="1754342" cy="130133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3" descr="C:\Dokumente und Einstellungen\bothe2\Desktop\ppt\13-03-2013 08-42-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340" y="5111905"/>
            <a:ext cx="1754342" cy="1301336"/>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7219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891"/>
                                        </p:tgtEl>
                                        <p:attrNameLst>
                                          <p:attrName>style.visibility</p:attrName>
                                        </p:attrNameLst>
                                      </p:cBhvr>
                                      <p:to>
                                        <p:strVal val="visible"/>
                                      </p:to>
                                    </p:set>
                                    <p:anim calcmode="lin" valueType="num">
                                      <p:cBhvr additive="base">
                                        <p:cTn id="18" dur="500" fill="hold"/>
                                        <p:tgtEl>
                                          <p:spTgt spid="37891"/>
                                        </p:tgtEl>
                                        <p:attrNameLst>
                                          <p:attrName>ppt_x</p:attrName>
                                        </p:attrNameLst>
                                      </p:cBhvr>
                                      <p:tavLst>
                                        <p:tav tm="0">
                                          <p:val>
                                            <p:strVal val="0-#ppt_w/2"/>
                                          </p:val>
                                        </p:tav>
                                        <p:tav tm="100000">
                                          <p:val>
                                            <p:strVal val="#ppt_x"/>
                                          </p:val>
                                        </p:tav>
                                      </p:tavLst>
                                    </p:anim>
                                    <p:anim calcmode="lin" valueType="num">
                                      <p:cBhvr additive="base">
                                        <p:cTn id="19" dur="500" fill="hold"/>
                                        <p:tgtEl>
                                          <p:spTgt spid="37891"/>
                                        </p:tgtEl>
                                        <p:attrNameLst>
                                          <p:attrName>ppt_y</p:attrName>
                                        </p:attrNameLst>
                                      </p:cBhvr>
                                      <p:tavLst>
                                        <p:tav tm="0">
                                          <p:val>
                                            <p:strVal val="#ppt_y"/>
                                          </p:val>
                                        </p:tav>
                                        <p:tav tm="100000">
                                          <p:val>
                                            <p:strVal val="#ppt_y"/>
                                          </p:val>
                                        </p:tav>
                                      </p:tavLst>
                                    </p:anim>
                                  </p:childTnLst>
                                </p:cTn>
                              </p:par>
                              <p:par>
                                <p:cTn id="20" presetID="10" presetClass="exit" presetSubtype="0" fill="hold" grpId="0" nodeType="withEffect">
                                  <p:stCondLst>
                                    <p:cond delay="0"/>
                                  </p:stCondLst>
                                  <p:childTnLst>
                                    <p:animEffect transition="out" filter="fade">
                                      <p:cBhvr>
                                        <p:cTn id="21" dur="1500"/>
                                        <p:tgtEl>
                                          <p:spTgt spid="26"/>
                                        </p:tgtEl>
                                      </p:cBhvr>
                                    </p:animEffect>
                                    <p:set>
                                      <p:cBhvr>
                                        <p:cTn id="22" dur="1" fill="hold">
                                          <p:stCondLst>
                                            <p:cond delay="1499"/>
                                          </p:stCondLst>
                                        </p:cTn>
                                        <p:tgtEl>
                                          <p:spTgt spid="26"/>
                                        </p:tgtEl>
                                        <p:attrNameLst>
                                          <p:attrName>style.visibility</p:attrName>
                                        </p:attrNameLst>
                                      </p:cBhvr>
                                      <p:to>
                                        <p:strVal val="hidden"/>
                                      </p:to>
                                    </p:set>
                                  </p:childTnLst>
                                </p:cTn>
                              </p:par>
                              <p:par>
                                <p:cTn id="23" presetID="2" presetClass="entr" presetSubtype="8" fill="hold" nodeType="withEffect">
                                  <p:stCondLst>
                                    <p:cond delay="0"/>
                                  </p:stCondLst>
                                  <p:childTnLst>
                                    <p:set>
                                      <p:cBhvr>
                                        <p:cTn id="24" dur="1" fill="hold">
                                          <p:stCondLst>
                                            <p:cond delay="0"/>
                                          </p:stCondLst>
                                        </p:cTn>
                                        <p:tgtEl>
                                          <p:spTgt spid="37892"/>
                                        </p:tgtEl>
                                        <p:attrNameLst>
                                          <p:attrName>style.visibility</p:attrName>
                                        </p:attrNameLst>
                                      </p:cBhvr>
                                      <p:to>
                                        <p:strVal val="visible"/>
                                      </p:to>
                                    </p:set>
                                    <p:anim calcmode="lin" valueType="num">
                                      <p:cBhvr additive="base">
                                        <p:cTn id="25" dur="500" fill="hold"/>
                                        <p:tgtEl>
                                          <p:spTgt spid="37892"/>
                                        </p:tgtEl>
                                        <p:attrNameLst>
                                          <p:attrName>ppt_x</p:attrName>
                                        </p:attrNameLst>
                                      </p:cBhvr>
                                      <p:tavLst>
                                        <p:tav tm="0">
                                          <p:val>
                                            <p:strVal val="0-#ppt_w/2"/>
                                          </p:val>
                                        </p:tav>
                                        <p:tav tm="100000">
                                          <p:val>
                                            <p:strVal val="#ppt_x"/>
                                          </p:val>
                                        </p:tav>
                                      </p:tavLst>
                                    </p:anim>
                                    <p:anim calcmode="lin" valueType="num">
                                      <p:cBhvr additive="base">
                                        <p:cTn id="26"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nodeType="withGroup">
                            <p:stCondLst>
                              <p:cond delay="500"/>
                            </p:stCondLst>
                            <p:childTnLst>
                              <p:par>
                                <p:cTn id="34" presetID="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par>
                                <p:cTn id="42" presetID="56" presetClass="path" presetSubtype="0" accel="50000" decel="50000" fill="hold" nodeType="withEffect">
                                  <p:stCondLst>
                                    <p:cond delay="0"/>
                                  </p:stCondLst>
                                  <p:childTnLst>
                                    <p:animMotion origin="layout" path="M -1.11111E-6 -2.59259E-6 L -0.40972 -0.37824 " pathEditMode="relative" rAng="0" ptsTypes="AA">
                                      <p:cBhvr>
                                        <p:cTn id="43" dur="500" fill="hold"/>
                                        <p:tgtEl>
                                          <p:spTgt spid="18"/>
                                        </p:tgtEl>
                                        <p:attrNameLst>
                                          <p:attrName>ppt_x</p:attrName>
                                          <p:attrName>ppt_y</p:attrName>
                                        </p:attrNameLst>
                                      </p:cBhvr>
                                      <p:rCtr x="-20486" y="-18912"/>
                                    </p:animMotion>
                                  </p:childTnLst>
                                </p:cTn>
                              </p:par>
                              <p:par>
                                <p:cTn id="44" presetID="6" presetClass="emph" presetSubtype="0" fill="hold" nodeType="withEffect">
                                  <p:stCondLst>
                                    <p:cond delay="0"/>
                                  </p:stCondLst>
                                  <p:childTnLst>
                                    <p:animScale>
                                      <p:cBhvr>
                                        <p:cTn id="45" dur="500" fill="hold"/>
                                        <p:tgtEl>
                                          <p:spTgt spid="18"/>
                                        </p:tgtEl>
                                      </p:cBhvr>
                                      <p:by x="400000" y="400000"/>
                                    </p:animScale>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0"/>
                            </p:stCondLst>
                            <p:childTnLst>
                              <p:par>
                                <p:cTn id="51" presetID="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3" presetClass="entr" presetSubtype="10" fill="hold" grpId="0" nodeType="afterEffect">
                                  <p:stCondLst>
                                    <p:cond delay="0"/>
                                  </p:stCondLst>
                                  <p:childTnLst>
                                    <p:set>
                                      <p:cBhvr>
                                        <p:cTn id="57" dur="1" fill="hold">
                                          <p:stCondLst>
                                            <p:cond delay="0"/>
                                          </p:stCondLst>
                                        </p:cTn>
                                        <p:tgtEl>
                                          <p:spTgt spid="37897"/>
                                        </p:tgtEl>
                                        <p:attrNameLst>
                                          <p:attrName>style.visibility</p:attrName>
                                        </p:attrNameLst>
                                      </p:cBhvr>
                                      <p:to>
                                        <p:strVal val="visible"/>
                                      </p:to>
                                    </p:set>
                                    <p:animEffect transition="in" filter="blinds(horizontal)">
                                      <p:cBhvr>
                                        <p:cTn id="58"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7" grpId="0" animBg="1"/>
      <p:bldP spid="19" grpId="0" autoUpdateAnimBg="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Grafik 61">
            <a:extLst>
              <a:ext uri="{FF2B5EF4-FFF2-40B4-BE49-F238E27FC236}">
                <a16:creationId xmlns:a16="http://schemas.microsoft.com/office/drawing/2014/main" id="{D0FD84F5-F50A-46A6-B93A-EF3E4177B6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35696" y="1772816"/>
            <a:ext cx="6480720" cy="4521639"/>
          </a:xfrm>
          <a:prstGeom prst="rect">
            <a:avLst/>
          </a:prstGeom>
        </p:spPr>
      </p:pic>
      <p:sp>
        <p:nvSpPr>
          <p:cNvPr id="2" name="Rechteck 1"/>
          <p:cNvSpPr/>
          <p:nvPr/>
        </p:nvSpPr>
        <p:spPr>
          <a:xfrm>
            <a:off x="6709380" y="1988840"/>
            <a:ext cx="792088" cy="4488160"/>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5868526" y="1988840"/>
            <a:ext cx="840854" cy="4488160"/>
          </a:xfrm>
          <a:prstGeom prst="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p:cNvSpPr/>
          <p:nvPr/>
        </p:nvSpPr>
        <p:spPr>
          <a:xfrm>
            <a:off x="5053196" y="1988840"/>
            <a:ext cx="815330" cy="864096"/>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5053196" y="2852936"/>
            <a:ext cx="815330" cy="3624064"/>
          </a:xfrm>
          <a:prstGeom prst="rect">
            <a:avLst/>
          </a:prstGeom>
          <a:solidFill>
            <a:srgbClr val="00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4" name="Foliennummernplatzhalter 3"/>
          <p:cNvSpPr>
            <a:spLocks noGrp="1"/>
          </p:cNvSpPr>
          <p:nvPr>
            <p:ph type="sldNum" sz="quarter" idx="12"/>
          </p:nvPr>
        </p:nvSpPr>
        <p:spPr/>
        <p:txBody>
          <a:bodyPr/>
          <a:lstStyle/>
          <a:p>
            <a:pPr>
              <a:defRPr/>
            </a:pPr>
            <a:fld id="{DD698F99-D22A-4AE9-97F8-BB8ADEA8B769}" type="slidenum">
              <a:rPr lang="de-DE" smtClean="0"/>
              <a:pPr>
                <a:defRPr/>
              </a:pPr>
              <a:t>17</a:t>
            </a:fld>
            <a:endParaRPr lang="de-DE"/>
          </a:p>
        </p:txBody>
      </p:sp>
      <p:sp>
        <p:nvSpPr>
          <p:cNvPr id="23" name="Textfeld 22"/>
          <p:cNvSpPr txBox="1"/>
          <p:nvPr/>
        </p:nvSpPr>
        <p:spPr>
          <a:xfrm>
            <a:off x="5417366" y="2348879"/>
            <a:ext cx="360040" cy="169277"/>
          </a:xfrm>
          <a:prstGeom prst="rect">
            <a:avLst/>
          </a:prstGeom>
          <a:noFill/>
        </p:spPr>
        <p:txBody>
          <a:bodyPr wrap="square" lIns="0" tIns="0" rIns="0" bIns="0" rtlCol="0">
            <a:spAutoFit/>
          </a:bodyPr>
          <a:lstStyle/>
          <a:p>
            <a:pPr algn="r"/>
            <a:r>
              <a:rPr lang="de-DE" sz="1100" dirty="0"/>
              <a:t>2</a:t>
            </a:r>
          </a:p>
        </p:txBody>
      </p:sp>
      <p:sp>
        <p:nvSpPr>
          <p:cNvPr id="24" name="Textfeld 23"/>
          <p:cNvSpPr txBox="1"/>
          <p:nvPr/>
        </p:nvSpPr>
        <p:spPr>
          <a:xfrm>
            <a:off x="5413236" y="4005064"/>
            <a:ext cx="360040" cy="169277"/>
          </a:xfrm>
          <a:prstGeom prst="rect">
            <a:avLst/>
          </a:prstGeom>
          <a:noFill/>
        </p:spPr>
        <p:txBody>
          <a:bodyPr wrap="square" lIns="0" tIns="0" rIns="0" bIns="0" rtlCol="0">
            <a:spAutoFit/>
          </a:bodyPr>
          <a:lstStyle/>
          <a:p>
            <a:pPr algn="r"/>
            <a:r>
              <a:rPr lang="de-DE" sz="1100" dirty="0"/>
              <a:t>90</a:t>
            </a:r>
          </a:p>
        </p:txBody>
      </p:sp>
      <p:sp>
        <p:nvSpPr>
          <p:cNvPr id="25" name="Textfeld 24"/>
          <p:cNvSpPr txBox="1"/>
          <p:nvPr/>
        </p:nvSpPr>
        <p:spPr>
          <a:xfrm>
            <a:off x="5413236" y="4236959"/>
            <a:ext cx="360040" cy="169277"/>
          </a:xfrm>
          <a:prstGeom prst="rect">
            <a:avLst/>
          </a:prstGeom>
          <a:noFill/>
        </p:spPr>
        <p:txBody>
          <a:bodyPr wrap="square" lIns="0" tIns="0" rIns="0" bIns="0" rtlCol="0">
            <a:spAutoFit/>
          </a:bodyPr>
          <a:lstStyle/>
          <a:p>
            <a:pPr algn="r"/>
            <a:r>
              <a:rPr lang="de-DE" sz="1100" dirty="0"/>
              <a:t>90</a:t>
            </a:r>
          </a:p>
        </p:txBody>
      </p:sp>
      <p:sp>
        <p:nvSpPr>
          <p:cNvPr id="26" name="Textfeld 25"/>
          <p:cNvSpPr txBox="1"/>
          <p:nvPr/>
        </p:nvSpPr>
        <p:spPr>
          <a:xfrm>
            <a:off x="5413236" y="4524991"/>
            <a:ext cx="360040" cy="169277"/>
          </a:xfrm>
          <a:prstGeom prst="rect">
            <a:avLst/>
          </a:prstGeom>
          <a:noFill/>
        </p:spPr>
        <p:txBody>
          <a:bodyPr wrap="square" lIns="0" tIns="0" rIns="0" bIns="0" rtlCol="0">
            <a:spAutoFit/>
          </a:bodyPr>
          <a:lstStyle/>
          <a:p>
            <a:pPr algn="r"/>
            <a:r>
              <a:rPr lang="de-DE" sz="1100" dirty="0"/>
              <a:t>10</a:t>
            </a:r>
          </a:p>
        </p:txBody>
      </p:sp>
      <p:sp>
        <p:nvSpPr>
          <p:cNvPr id="27" name="Textfeld 26"/>
          <p:cNvSpPr txBox="1"/>
          <p:nvPr/>
        </p:nvSpPr>
        <p:spPr>
          <a:xfrm>
            <a:off x="5413236" y="4890174"/>
            <a:ext cx="360040" cy="169277"/>
          </a:xfrm>
          <a:prstGeom prst="rect">
            <a:avLst/>
          </a:prstGeom>
          <a:noFill/>
        </p:spPr>
        <p:txBody>
          <a:bodyPr wrap="square" lIns="0" tIns="0" rIns="0" bIns="0" rtlCol="0">
            <a:spAutoFit/>
          </a:bodyPr>
          <a:lstStyle/>
          <a:p>
            <a:pPr algn="r"/>
            <a:r>
              <a:rPr lang="de-DE" sz="1100" dirty="0"/>
              <a:t>10</a:t>
            </a:r>
          </a:p>
        </p:txBody>
      </p:sp>
      <p:sp>
        <p:nvSpPr>
          <p:cNvPr id="28" name="Textfeld 27"/>
          <p:cNvSpPr txBox="1"/>
          <p:nvPr/>
        </p:nvSpPr>
        <p:spPr>
          <a:xfrm>
            <a:off x="5413236" y="5111535"/>
            <a:ext cx="360040" cy="169277"/>
          </a:xfrm>
          <a:prstGeom prst="rect">
            <a:avLst/>
          </a:prstGeom>
          <a:noFill/>
        </p:spPr>
        <p:txBody>
          <a:bodyPr wrap="square" lIns="0" tIns="0" rIns="0" bIns="0" rtlCol="0">
            <a:spAutoFit/>
          </a:bodyPr>
          <a:lstStyle/>
          <a:p>
            <a:pPr algn="r"/>
            <a:r>
              <a:rPr lang="de-DE" sz="1100" dirty="0"/>
              <a:t>10</a:t>
            </a:r>
          </a:p>
        </p:txBody>
      </p:sp>
      <p:sp>
        <p:nvSpPr>
          <p:cNvPr id="29" name="Textfeld 28"/>
          <p:cNvSpPr txBox="1"/>
          <p:nvPr/>
        </p:nvSpPr>
        <p:spPr>
          <a:xfrm>
            <a:off x="5413236" y="5373216"/>
            <a:ext cx="360040" cy="169277"/>
          </a:xfrm>
          <a:prstGeom prst="rect">
            <a:avLst/>
          </a:prstGeom>
          <a:noFill/>
        </p:spPr>
        <p:txBody>
          <a:bodyPr wrap="square" lIns="0" tIns="0" rIns="0" bIns="0" rtlCol="0">
            <a:spAutoFit/>
          </a:bodyPr>
          <a:lstStyle/>
          <a:p>
            <a:pPr algn="r"/>
            <a:r>
              <a:rPr lang="de-DE" sz="1100" dirty="0"/>
              <a:t>10</a:t>
            </a:r>
          </a:p>
        </p:txBody>
      </p:sp>
      <p:sp>
        <p:nvSpPr>
          <p:cNvPr id="30" name="Textfeld 29"/>
          <p:cNvSpPr txBox="1"/>
          <p:nvPr/>
        </p:nvSpPr>
        <p:spPr>
          <a:xfrm>
            <a:off x="5413236" y="6093296"/>
            <a:ext cx="360040" cy="169277"/>
          </a:xfrm>
          <a:prstGeom prst="rect">
            <a:avLst/>
          </a:prstGeom>
          <a:noFill/>
        </p:spPr>
        <p:txBody>
          <a:bodyPr wrap="square" lIns="0" tIns="0" rIns="0" bIns="0" rtlCol="0">
            <a:spAutoFit/>
          </a:bodyPr>
          <a:lstStyle/>
          <a:p>
            <a:pPr algn="r"/>
            <a:r>
              <a:rPr lang="de-DE" sz="1100" dirty="0"/>
              <a:t>230</a:t>
            </a:r>
          </a:p>
        </p:txBody>
      </p:sp>
      <p:sp>
        <p:nvSpPr>
          <p:cNvPr id="31" name="Textfeld 30"/>
          <p:cNvSpPr txBox="1"/>
          <p:nvPr/>
        </p:nvSpPr>
        <p:spPr>
          <a:xfrm>
            <a:off x="6277332" y="3991307"/>
            <a:ext cx="360040" cy="169277"/>
          </a:xfrm>
          <a:prstGeom prst="rect">
            <a:avLst/>
          </a:prstGeom>
          <a:noFill/>
        </p:spPr>
        <p:txBody>
          <a:bodyPr wrap="square" lIns="0" tIns="0" rIns="0" bIns="0" rtlCol="0">
            <a:spAutoFit/>
          </a:bodyPr>
          <a:lstStyle/>
          <a:p>
            <a:pPr algn="r"/>
            <a:r>
              <a:rPr lang="de-DE" sz="1100" dirty="0"/>
              <a:t>10</a:t>
            </a:r>
          </a:p>
        </p:txBody>
      </p:sp>
      <p:sp>
        <p:nvSpPr>
          <p:cNvPr id="32" name="Textfeld 31"/>
          <p:cNvSpPr txBox="1"/>
          <p:nvPr/>
        </p:nvSpPr>
        <p:spPr>
          <a:xfrm>
            <a:off x="6277332" y="4223202"/>
            <a:ext cx="360040" cy="169277"/>
          </a:xfrm>
          <a:prstGeom prst="rect">
            <a:avLst/>
          </a:prstGeom>
          <a:noFill/>
        </p:spPr>
        <p:txBody>
          <a:bodyPr wrap="square" lIns="0" tIns="0" rIns="0" bIns="0" rtlCol="0">
            <a:spAutoFit/>
          </a:bodyPr>
          <a:lstStyle/>
          <a:p>
            <a:pPr algn="r"/>
            <a:r>
              <a:rPr lang="de-DE" sz="1100" dirty="0"/>
              <a:t>5</a:t>
            </a:r>
          </a:p>
        </p:txBody>
      </p:sp>
      <p:sp>
        <p:nvSpPr>
          <p:cNvPr id="33" name="Textfeld 32"/>
          <p:cNvSpPr txBox="1"/>
          <p:nvPr/>
        </p:nvSpPr>
        <p:spPr>
          <a:xfrm>
            <a:off x="6277332" y="4511234"/>
            <a:ext cx="360040" cy="169277"/>
          </a:xfrm>
          <a:prstGeom prst="rect">
            <a:avLst/>
          </a:prstGeom>
          <a:noFill/>
        </p:spPr>
        <p:txBody>
          <a:bodyPr wrap="square" lIns="0" tIns="0" rIns="0" bIns="0" rtlCol="0">
            <a:spAutoFit/>
          </a:bodyPr>
          <a:lstStyle/>
          <a:p>
            <a:pPr algn="r"/>
            <a:r>
              <a:rPr lang="de-DE" sz="1100" dirty="0"/>
              <a:t>3</a:t>
            </a:r>
          </a:p>
        </p:txBody>
      </p:sp>
      <p:sp>
        <p:nvSpPr>
          <p:cNvPr id="34" name="Textfeld 33"/>
          <p:cNvSpPr txBox="1"/>
          <p:nvPr/>
        </p:nvSpPr>
        <p:spPr>
          <a:xfrm>
            <a:off x="6277332" y="4876417"/>
            <a:ext cx="360040" cy="169277"/>
          </a:xfrm>
          <a:prstGeom prst="rect">
            <a:avLst/>
          </a:prstGeom>
          <a:noFill/>
        </p:spPr>
        <p:txBody>
          <a:bodyPr wrap="square" lIns="0" tIns="0" rIns="0" bIns="0" rtlCol="0">
            <a:spAutoFit/>
          </a:bodyPr>
          <a:lstStyle/>
          <a:p>
            <a:pPr algn="r"/>
            <a:r>
              <a:rPr lang="de-DE" sz="1100" dirty="0"/>
              <a:t>3</a:t>
            </a:r>
          </a:p>
        </p:txBody>
      </p:sp>
      <p:sp>
        <p:nvSpPr>
          <p:cNvPr id="35" name="Textfeld 34"/>
          <p:cNvSpPr txBox="1"/>
          <p:nvPr/>
        </p:nvSpPr>
        <p:spPr>
          <a:xfrm>
            <a:off x="6277332" y="5097778"/>
            <a:ext cx="360040" cy="169277"/>
          </a:xfrm>
          <a:prstGeom prst="rect">
            <a:avLst/>
          </a:prstGeom>
          <a:noFill/>
        </p:spPr>
        <p:txBody>
          <a:bodyPr wrap="square" lIns="0" tIns="0" rIns="0" bIns="0" rtlCol="0">
            <a:spAutoFit/>
          </a:bodyPr>
          <a:lstStyle/>
          <a:p>
            <a:pPr algn="r"/>
            <a:r>
              <a:rPr lang="de-DE" sz="1100" dirty="0"/>
              <a:t>3</a:t>
            </a:r>
          </a:p>
        </p:txBody>
      </p:sp>
      <p:sp>
        <p:nvSpPr>
          <p:cNvPr id="36" name="Textfeld 35"/>
          <p:cNvSpPr txBox="1"/>
          <p:nvPr/>
        </p:nvSpPr>
        <p:spPr>
          <a:xfrm>
            <a:off x="6277332" y="5359459"/>
            <a:ext cx="360040" cy="169277"/>
          </a:xfrm>
          <a:prstGeom prst="rect">
            <a:avLst/>
          </a:prstGeom>
          <a:noFill/>
        </p:spPr>
        <p:txBody>
          <a:bodyPr wrap="square" lIns="0" tIns="0" rIns="0" bIns="0" rtlCol="0">
            <a:spAutoFit/>
          </a:bodyPr>
          <a:lstStyle/>
          <a:p>
            <a:pPr algn="r"/>
            <a:r>
              <a:rPr lang="de-DE" sz="1100" dirty="0"/>
              <a:t>3</a:t>
            </a:r>
          </a:p>
        </p:txBody>
      </p:sp>
      <p:sp>
        <p:nvSpPr>
          <p:cNvPr id="37" name="Textfeld 36"/>
          <p:cNvSpPr txBox="1"/>
          <p:nvPr/>
        </p:nvSpPr>
        <p:spPr>
          <a:xfrm>
            <a:off x="6277332" y="6079539"/>
            <a:ext cx="360040" cy="169277"/>
          </a:xfrm>
          <a:prstGeom prst="rect">
            <a:avLst/>
          </a:prstGeom>
          <a:noFill/>
        </p:spPr>
        <p:txBody>
          <a:bodyPr wrap="square" lIns="0" tIns="0" rIns="0" bIns="0" rtlCol="0">
            <a:spAutoFit/>
          </a:bodyPr>
          <a:lstStyle/>
          <a:p>
            <a:pPr algn="r"/>
            <a:r>
              <a:rPr lang="de-DE" sz="1100" dirty="0"/>
              <a:t>30</a:t>
            </a:r>
          </a:p>
        </p:txBody>
      </p:sp>
      <p:sp>
        <p:nvSpPr>
          <p:cNvPr id="38" name="Textfeld 37"/>
          <p:cNvSpPr txBox="1"/>
          <p:nvPr/>
        </p:nvSpPr>
        <p:spPr>
          <a:xfrm>
            <a:off x="7069420" y="3991307"/>
            <a:ext cx="360040" cy="169277"/>
          </a:xfrm>
          <a:prstGeom prst="rect">
            <a:avLst/>
          </a:prstGeom>
          <a:noFill/>
        </p:spPr>
        <p:txBody>
          <a:bodyPr wrap="square" lIns="0" tIns="0" rIns="0" bIns="0" rtlCol="0">
            <a:spAutoFit/>
          </a:bodyPr>
          <a:lstStyle/>
          <a:p>
            <a:pPr algn="r"/>
            <a:r>
              <a:rPr lang="de-DE" sz="1100" dirty="0"/>
              <a:t>5</a:t>
            </a:r>
          </a:p>
        </p:txBody>
      </p:sp>
      <p:sp>
        <p:nvSpPr>
          <p:cNvPr id="39" name="Textfeld 38"/>
          <p:cNvSpPr txBox="1"/>
          <p:nvPr/>
        </p:nvSpPr>
        <p:spPr>
          <a:xfrm>
            <a:off x="7069420" y="4223202"/>
            <a:ext cx="360040" cy="169277"/>
          </a:xfrm>
          <a:prstGeom prst="rect">
            <a:avLst/>
          </a:prstGeom>
          <a:noFill/>
        </p:spPr>
        <p:txBody>
          <a:bodyPr wrap="square" lIns="0" tIns="0" rIns="0" bIns="0" rtlCol="0">
            <a:spAutoFit/>
          </a:bodyPr>
          <a:lstStyle/>
          <a:p>
            <a:pPr algn="r"/>
            <a:r>
              <a:rPr lang="de-DE" sz="1100" dirty="0"/>
              <a:t>10</a:t>
            </a:r>
          </a:p>
        </p:txBody>
      </p:sp>
      <p:sp>
        <p:nvSpPr>
          <p:cNvPr id="40" name="Textfeld 39"/>
          <p:cNvSpPr txBox="1"/>
          <p:nvPr/>
        </p:nvSpPr>
        <p:spPr>
          <a:xfrm>
            <a:off x="7069420" y="4511234"/>
            <a:ext cx="360040" cy="169277"/>
          </a:xfrm>
          <a:prstGeom prst="rect">
            <a:avLst/>
          </a:prstGeom>
          <a:noFill/>
        </p:spPr>
        <p:txBody>
          <a:bodyPr wrap="square" lIns="0" tIns="0" rIns="0" bIns="0" rtlCol="0">
            <a:spAutoFit/>
          </a:bodyPr>
          <a:lstStyle/>
          <a:p>
            <a:pPr algn="r"/>
            <a:r>
              <a:rPr lang="de-DE" sz="1100" dirty="0"/>
              <a:t>2</a:t>
            </a:r>
          </a:p>
        </p:txBody>
      </p:sp>
      <p:sp>
        <p:nvSpPr>
          <p:cNvPr id="41" name="Textfeld 40"/>
          <p:cNvSpPr txBox="1"/>
          <p:nvPr/>
        </p:nvSpPr>
        <p:spPr>
          <a:xfrm>
            <a:off x="7069420" y="4876417"/>
            <a:ext cx="360040" cy="169277"/>
          </a:xfrm>
          <a:prstGeom prst="rect">
            <a:avLst/>
          </a:prstGeom>
          <a:noFill/>
        </p:spPr>
        <p:txBody>
          <a:bodyPr wrap="square" lIns="0" tIns="0" rIns="0" bIns="0" rtlCol="0">
            <a:spAutoFit/>
          </a:bodyPr>
          <a:lstStyle/>
          <a:p>
            <a:pPr algn="r"/>
            <a:r>
              <a:rPr lang="de-DE" sz="1100" dirty="0"/>
              <a:t>2</a:t>
            </a:r>
          </a:p>
        </p:txBody>
      </p:sp>
      <p:sp>
        <p:nvSpPr>
          <p:cNvPr id="42" name="Textfeld 41"/>
          <p:cNvSpPr txBox="1"/>
          <p:nvPr/>
        </p:nvSpPr>
        <p:spPr>
          <a:xfrm>
            <a:off x="7069420" y="5097778"/>
            <a:ext cx="360040" cy="169277"/>
          </a:xfrm>
          <a:prstGeom prst="rect">
            <a:avLst/>
          </a:prstGeom>
          <a:noFill/>
        </p:spPr>
        <p:txBody>
          <a:bodyPr wrap="square" lIns="0" tIns="0" rIns="0" bIns="0" rtlCol="0">
            <a:spAutoFit/>
          </a:bodyPr>
          <a:lstStyle/>
          <a:p>
            <a:pPr algn="r"/>
            <a:r>
              <a:rPr lang="de-DE" sz="1100" dirty="0"/>
              <a:t>2</a:t>
            </a:r>
          </a:p>
        </p:txBody>
      </p:sp>
      <p:sp>
        <p:nvSpPr>
          <p:cNvPr id="43" name="Textfeld 42"/>
          <p:cNvSpPr txBox="1"/>
          <p:nvPr/>
        </p:nvSpPr>
        <p:spPr>
          <a:xfrm>
            <a:off x="7069420" y="5359459"/>
            <a:ext cx="360040" cy="169277"/>
          </a:xfrm>
          <a:prstGeom prst="rect">
            <a:avLst/>
          </a:prstGeom>
          <a:noFill/>
        </p:spPr>
        <p:txBody>
          <a:bodyPr wrap="square" lIns="0" tIns="0" rIns="0" bIns="0" rtlCol="0">
            <a:spAutoFit/>
          </a:bodyPr>
          <a:lstStyle/>
          <a:p>
            <a:pPr algn="r"/>
            <a:r>
              <a:rPr lang="de-DE" sz="1100" dirty="0"/>
              <a:t>2</a:t>
            </a:r>
          </a:p>
        </p:txBody>
      </p:sp>
      <p:sp>
        <p:nvSpPr>
          <p:cNvPr id="44" name="Textfeld 43"/>
          <p:cNvSpPr txBox="1"/>
          <p:nvPr/>
        </p:nvSpPr>
        <p:spPr>
          <a:xfrm>
            <a:off x="7069420" y="6079539"/>
            <a:ext cx="360040" cy="169277"/>
          </a:xfrm>
          <a:prstGeom prst="rect">
            <a:avLst/>
          </a:prstGeom>
          <a:noFill/>
        </p:spPr>
        <p:txBody>
          <a:bodyPr wrap="square" lIns="0" tIns="0" rIns="0" bIns="0" rtlCol="0">
            <a:spAutoFit/>
          </a:bodyPr>
          <a:lstStyle/>
          <a:p>
            <a:pPr algn="r"/>
            <a:r>
              <a:rPr lang="de-DE" sz="1100" dirty="0"/>
              <a:t>25</a:t>
            </a:r>
          </a:p>
        </p:txBody>
      </p:sp>
      <p:sp>
        <p:nvSpPr>
          <p:cNvPr id="45" name="Textfeld 44"/>
          <p:cNvSpPr txBox="1"/>
          <p:nvPr/>
        </p:nvSpPr>
        <p:spPr>
          <a:xfrm>
            <a:off x="7861508" y="3979803"/>
            <a:ext cx="360040" cy="169277"/>
          </a:xfrm>
          <a:prstGeom prst="rect">
            <a:avLst/>
          </a:prstGeom>
          <a:noFill/>
        </p:spPr>
        <p:txBody>
          <a:bodyPr wrap="square" lIns="0" tIns="0" rIns="0" bIns="0" rtlCol="0">
            <a:spAutoFit/>
          </a:bodyPr>
          <a:lstStyle/>
          <a:p>
            <a:pPr algn="r"/>
            <a:r>
              <a:rPr lang="de-DE" sz="1100" dirty="0"/>
              <a:t>105</a:t>
            </a:r>
          </a:p>
        </p:txBody>
      </p:sp>
      <p:sp>
        <p:nvSpPr>
          <p:cNvPr id="46" name="Textfeld 45"/>
          <p:cNvSpPr txBox="1"/>
          <p:nvPr/>
        </p:nvSpPr>
        <p:spPr>
          <a:xfrm>
            <a:off x="7861508" y="4211698"/>
            <a:ext cx="360040" cy="169277"/>
          </a:xfrm>
          <a:prstGeom prst="rect">
            <a:avLst/>
          </a:prstGeom>
          <a:noFill/>
        </p:spPr>
        <p:txBody>
          <a:bodyPr wrap="square" lIns="0" tIns="0" rIns="0" bIns="0" rtlCol="0">
            <a:spAutoFit/>
          </a:bodyPr>
          <a:lstStyle/>
          <a:p>
            <a:pPr algn="r"/>
            <a:r>
              <a:rPr lang="de-DE" sz="1100" dirty="0"/>
              <a:t>105</a:t>
            </a:r>
          </a:p>
        </p:txBody>
      </p:sp>
      <p:sp>
        <p:nvSpPr>
          <p:cNvPr id="47" name="Textfeld 46"/>
          <p:cNvSpPr txBox="1"/>
          <p:nvPr/>
        </p:nvSpPr>
        <p:spPr>
          <a:xfrm>
            <a:off x="7861508" y="4499730"/>
            <a:ext cx="360040" cy="169277"/>
          </a:xfrm>
          <a:prstGeom prst="rect">
            <a:avLst/>
          </a:prstGeom>
          <a:noFill/>
        </p:spPr>
        <p:txBody>
          <a:bodyPr wrap="square" lIns="0" tIns="0" rIns="0" bIns="0" rtlCol="0">
            <a:spAutoFit/>
          </a:bodyPr>
          <a:lstStyle/>
          <a:p>
            <a:pPr algn="r"/>
            <a:r>
              <a:rPr lang="de-DE" sz="1100" dirty="0"/>
              <a:t>15</a:t>
            </a:r>
          </a:p>
        </p:txBody>
      </p:sp>
      <p:sp>
        <p:nvSpPr>
          <p:cNvPr id="48" name="Textfeld 47"/>
          <p:cNvSpPr txBox="1"/>
          <p:nvPr/>
        </p:nvSpPr>
        <p:spPr>
          <a:xfrm>
            <a:off x="7861508" y="4864913"/>
            <a:ext cx="360040" cy="169277"/>
          </a:xfrm>
          <a:prstGeom prst="rect">
            <a:avLst/>
          </a:prstGeom>
          <a:noFill/>
        </p:spPr>
        <p:txBody>
          <a:bodyPr wrap="square" lIns="0" tIns="0" rIns="0" bIns="0" rtlCol="0">
            <a:spAutoFit/>
          </a:bodyPr>
          <a:lstStyle/>
          <a:p>
            <a:pPr algn="r"/>
            <a:r>
              <a:rPr lang="de-DE" sz="1100" dirty="0"/>
              <a:t>15</a:t>
            </a:r>
          </a:p>
        </p:txBody>
      </p:sp>
      <p:sp>
        <p:nvSpPr>
          <p:cNvPr id="49" name="Textfeld 48"/>
          <p:cNvSpPr txBox="1"/>
          <p:nvPr/>
        </p:nvSpPr>
        <p:spPr>
          <a:xfrm>
            <a:off x="7861508" y="5086274"/>
            <a:ext cx="360040" cy="169277"/>
          </a:xfrm>
          <a:prstGeom prst="rect">
            <a:avLst/>
          </a:prstGeom>
          <a:noFill/>
        </p:spPr>
        <p:txBody>
          <a:bodyPr wrap="square" lIns="0" tIns="0" rIns="0" bIns="0" rtlCol="0">
            <a:spAutoFit/>
          </a:bodyPr>
          <a:lstStyle/>
          <a:p>
            <a:pPr algn="r"/>
            <a:r>
              <a:rPr lang="de-DE" sz="1100" dirty="0"/>
              <a:t>15</a:t>
            </a:r>
          </a:p>
        </p:txBody>
      </p:sp>
      <p:sp>
        <p:nvSpPr>
          <p:cNvPr id="50" name="Textfeld 49"/>
          <p:cNvSpPr txBox="1"/>
          <p:nvPr/>
        </p:nvSpPr>
        <p:spPr>
          <a:xfrm>
            <a:off x="7861508" y="5347955"/>
            <a:ext cx="360040" cy="169277"/>
          </a:xfrm>
          <a:prstGeom prst="rect">
            <a:avLst/>
          </a:prstGeom>
          <a:noFill/>
        </p:spPr>
        <p:txBody>
          <a:bodyPr wrap="square" lIns="0" tIns="0" rIns="0" bIns="0" rtlCol="0">
            <a:spAutoFit/>
          </a:bodyPr>
          <a:lstStyle/>
          <a:p>
            <a:pPr algn="r"/>
            <a:r>
              <a:rPr lang="de-DE" sz="1100" dirty="0"/>
              <a:t>15</a:t>
            </a:r>
          </a:p>
        </p:txBody>
      </p:sp>
      <p:sp>
        <p:nvSpPr>
          <p:cNvPr id="51" name="Textfeld 50"/>
          <p:cNvSpPr txBox="1"/>
          <p:nvPr/>
        </p:nvSpPr>
        <p:spPr>
          <a:xfrm>
            <a:off x="7861508" y="6068035"/>
            <a:ext cx="360040" cy="169277"/>
          </a:xfrm>
          <a:prstGeom prst="rect">
            <a:avLst/>
          </a:prstGeom>
          <a:noFill/>
        </p:spPr>
        <p:txBody>
          <a:bodyPr wrap="square" lIns="0" tIns="0" rIns="0" bIns="0" rtlCol="0">
            <a:spAutoFit/>
          </a:bodyPr>
          <a:lstStyle/>
          <a:p>
            <a:pPr algn="r"/>
            <a:r>
              <a:rPr lang="de-DE" sz="1100" dirty="0"/>
              <a:t>285</a:t>
            </a:r>
          </a:p>
        </p:txBody>
      </p:sp>
      <p:sp>
        <p:nvSpPr>
          <p:cNvPr id="52" name="Textfeld 51"/>
          <p:cNvSpPr txBox="1"/>
          <p:nvPr/>
        </p:nvSpPr>
        <p:spPr>
          <a:xfrm>
            <a:off x="6277332" y="2348878"/>
            <a:ext cx="360040" cy="169277"/>
          </a:xfrm>
          <a:prstGeom prst="rect">
            <a:avLst/>
          </a:prstGeom>
          <a:noFill/>
        </p:spPr>
        <p:txBody>
          <a:bodyPr wrap="square" lIns="0" tIns="0" rIns="0" bIns="0" rtlCol="0">
            <a:spAutoFit/>
          </a:bodyPr>
          <a:lstStyle/>
          <a:p>
            <a:pPr algn="r"/>
            <a:r>
              <a:rPr lang="de-DE" sz="1100" dirty="0"/>
              <a:t>2</a:t>
            </a:r>
          </a:p>
        </p:txBody>
      </p:sp>
      <p:sp>
        <p:nvSpPr>
          <p:cNvPr id="53" name="Textfeld 52"/>
          <p:cNvSpPr txBox="1"/>
          <p:nvPr/>
        </p:nvSpPr>
        <p:spPr>
          <a:xfrm>
            <a:off x="7069420" y="2348878"/>
            <a:ext cx="360040" cy="169277"/>
          </a:xfrm>
          <a:prstGeom prst="rect">
            <a:avLst/>
          </a:prstGeom>
          <a:noFill/>
        </p:spPr>
        <p:txBody>
          <a:bodyPr wrap="square" lIns="0" tIns="0" rIns="0" bIns="0" rtlCol="0">
            <a:spAutoFit/>
          </a:bodyPr>
          <a:lstStyle/>
          <a:p>
            <a:pPr algn="r"/>
            <a:r>
              <a:rPr lang="de-DE" sz="1100" dirty="0"/>
              <a:t>1</a:t>
            </a:r>
          </a:p>
        </p:txBody>
      </p:sp>
      <p:sp>
        <p:nvSpPr>
          <p:cNvPr id="54" name="Textfeld 53"/>
          <p:cNvSpPr txBox="1"/>
          <p:nvPr/>
        </p:nvSpPr>
        <p:spPr>
          <a:xfrm>
            <a:off x="7933516" y="2346764"/>
            <a:ext cx="360040" cy="169277"/>
          </a:xfrm>
          <a:prstGeom prst="rect">
            <a:avLst/>
          </a:prstGeom>
          <a:noFill/>
        </p:spPr>
        <p:txBody>
          <a:bodyPr wrap="square" lIns="0" tIns="0" rIns="0" bIns="0" rtlCol="0">
            <a:spAutoFit/>
          </a:bodyPr>
          <a:lstStyle/>
          <a:p>
            <a:pPr algn="r"/>
            <a:r>
              <a:rPr lang="de-DE" sz="1100" dirty="0"/>
              <a:t>5</a:t>
            </a:r>
          </a:p>
        </p:txBody>
      </p:sp>
      <p:cxnSp>
        <p:nvCxnSpPr>
          <p:cNvPr id="5" name="Gerade Verbindung mit Pfeil 4"/>
          <p:cNvCxnSpPr/>
          <p:nvPr/>
        </p:nvCxnSpPr>
        <p:spPr>
          <a:xfrm>
            <a:off x="5597386" y="3933056"/>
            <a:ext cx="1652054" cy="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3" name="Gerade Verbindung mit Pfeil 62"/>
          <p:cNvCxnSpPr/>
          <p:nvPr/>
        </p:nvCxnSpPr>
        <p:spPr>
          <a:xfrm>
            <a:off x="7645484" y="4005064"/>
            <a:ext cx="0" cy="207236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4" name="Gerade Verbindung mit Pfeil 63"/>
          <p:cNvCxnSpPr/>
          <p:nvPr/>
        </p:nvCxnSpPr>
        <p:spPr>
          <a:xfrm>
            <a:off x="5597386" y="6021288"/>
            <a:ext cx="1652054" cy="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65"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55" name="Textfeld 54">
            <a:extLst>
              <a:ext uri="{FF2B5EF4-FFF2-40B4-BE49-F238E27FC236}">
                <a16:creationId xmlns:a16="http://schemas.microsoft.com/office/drawing/2014/main" id="{EEB1D98E-A2FB-41F2-A149-1A4E82DEBFC0}"/>
              </a:ext>
            </a:extLst>
          </p:cNvPr>
          <p:cNvSpPr txBox="1"/>
          <p:nvPr/>
        </p:nvSpPr>
        <p:spPr>
          <a:xfrm>
            <a:off x="323904" y="4075945"/>
            <a:ext cx="1212216" cy="400110"/>
          </a:xfrm>
          <a:prstGeom prst="rect">
            <a:avLst/>
          </a:prstGeom>
          <a:noFill/>
        </p:spPr>
        <p:txBody>
          <a:bodyPr wrap="square" rtlCol="0">
            <a:spAutoFit/>
          </a:bodyPr>
          <a:lstStyle/>
          <a:p>
            <a:r>
              <a:rPr lang="de-DE" dirty="0"/>
              <a:t>Stapel 4</a:t>
            </a:r>
          </a:p>
        </p:txBody>
      </p:sp>
      <p:cxnSp>
        <p:nvCxnSpPr>
          <p:cNvPr id="56" name="Gerade Verbindung 56">
            <a:extLst>
              <a:ext uri="{FF2B5EF4-FFF2-40B4-BE49-F238E27FC236}">
                <a16:creationId xmlns:a16="http://schemas.microsoft.com/office/drawing/2014/main" id="{A4382544-02B7-40D5-AE56-44DBF6E6512D}"/>
              </a:ext>
            </a:extLst>
          </p:cNvPr>
          <p:cNvCxnSpPr>
            <a:cxnSpLocks/>
          </p:cNvCxnSpPr>
          <p:nvPr/>
        </p:nvCxnSpPr>
        <p:spPr>
          <a:xfrm flipH="1">
            <a:off x="1347649" y="4281805"/>
            <a:ext cx="47357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Geschweifte Klammer links 56">
            <a:extLst>
              <a:ext uri="{FF2B5EF4-FFF2-40B4-BE49-F238E27FC236}">
                <a16:creationId xmlns:a16="http://schemas.microsoft.com/office/drawing/2014/main" id="{AD29BF67-E7E3-4EF7-AF2A-C464B8616C7E}"/>
              </a:ext>
            </a:extLst>
          </p:cNvPr>
          <p:cNvSpPr/>
          <p:nvPr/>
        </p:nvSpPr>
        <p:spPr>
          <a:xfrm>
            <a:off x="6012160" y="2348880"/>
            <a:ext cx="1440160" cy="3960440"/>
          </a:xfrm>
          <a:prstGeom prst="leftBrace">
            <a:avLst>
              <a:gd name="adj1" fmla="val 6797"/>
              <a:gd name="adj2" fmla="val 4881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58" name="Gruppieren 1">
            <a:extLst>
              <a:ext uri="{FF2B5EF4-FFF2-40B4-BE49-F238E27FC236}">
                <a16:creationId xmlns:a16="http://schemas.microsoft.com/office/drawing/2014/main" id="{0AE05019-9328-4CEC-8418-8B10A22020BC}"/>
              </a:ext>
            </a:extLst>
          </p:cNvPr>
          <p:cNvGrpSpPr>
            <a:grpSpLocks/>
          </p:cNvGrpSpPr>
          <p:nvPr/>
        </p:nvGrpSpPr>
        <p:grpSpPr bwMode="auto">
          <a:xfrm>
            <a:off x="382588" y="197232"/>
            <a:ext cx="8569325" cy="1215643"/>
            <a:chOff x="383179" y="197258"/>
            <a:chExt cx="8568952" cy="1215518"/>
          </a:xfrm>
        </p:grpSpPr>
        <p:sp>
          <p:nvSpPr>
            <p:cNvPr id="59" name="Rectangle 6">
              <a:extLst>
                <a:ext uri="{FF2B5EF4-FFF2-40B4-BE49-F238E27FC236}">
                  <a16:creationId xmlns:a16="http://schemas.microsoft.com/office/drawing/2014/main" id="{DD27521D-F2C9-476C-8492-79BCB1328C44}"/>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60" name="Picture 14">
              <a:extLst>
                <a:ext uri="{FF2B5EF4-FFF2-40B4-BE49-F238E27FC236}">
                  <a16:creationId xmlns:a16="http://schemas.microsoft.com/office/drawing/2014/main" id="{3F7ECD0A-1FF5-42CD-9222-B4C102B637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1" name="Gerade Verbindung 12">
              <a:extLst>
                <a:ext uri="{FF2B5EF4-FFF2-40B4-BE49-F238E27FC236}">
                  <a16:creationId xmlns:a16="http://schemas.microsoft.com/office/drawing/2014/main" id="{1CE18FD3-496F-42E6-B5B7-1F14B4168EC9}"/>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84" name="Textfeld 83">
            <a:extLst>
              <a:ext uri="{FF2B5EF4-FFF2-40B4-BE49-F238E27FC236}">
                <a16:creationId xmlns:a16="http://schemas.microsoft.com/office/drawing/2014/main" id="{E7188ED7-EE73-4532-991E-8AC9E3CAC402}"/>
              </a:ext>
            </a:extLst>
          </p:cNvPr>
          <p:cNvSpPr txBox="1"/>
          <p:nvPr/>
        </p:nvSpPr>
        <p:spPr>
          <a:xfrm>
            <a:off x="5413236" y="5707995"/>
            <a:ext cx="360040" cy="169277"/>
          </a:xfrm>
          <a:prstGeom prst="rect">
            <a:avLst/>
          </a:prstGeom>
          <a:noFill/>
        </p:spPr>
        <p:txBody>
          <a:bodyPr wrap="square" lIns="0" tIns="0" rIns="0" bIns="0" rtlCol="0">
            <a:spAutoFit/>
          </a:bodyPr>
          <a:lstStyle/>
          <a:p>
            <a:pPr algn="r"/>
            <a:r>
              <a:rPr lang="de-DE" sz="1100" dirty="0"/>
              <a:t>10</a:t>
            </a:r>
          </a:p>
        </p:txBody>
      </p:sp>
      <p:sp>
        <p:nvSpPr>
          <p:cNvPr id="85" name="Textfeld 84">
            <a:extLst>
              <a:ext uri="{FF2B5EF4-FFF2-40B4-BE49-F238E27FC236}">
                <a16:creationId xmlns:a16="http://schemas.microsoft.com/office/drawing/2014/main" id="{9C354B84-BC97-4EDE-B134-9D2114E9AFEB}"/>
              </a:ext>
            </a:extLst>
          </p:cNvPr>
          <p:cNvSpPr txBox="1"/>
          <p:nvPr/>
        </p:nvSpPr>
        <p:spPr>
          <a:xfrm>
            <a:off x="6277332" y="5694238"/>
            <a:ext cx="360040" cy="169277"/>
          </a:xfrm>
          <a:prstGeom prst="rect">
            <a:avLst/>
          </a:prstGeom>
          <a:noFill/>
        </p:spPr>
        <p:txBody>
          <a:bodyPr wrap="square" lIns="0" tIns="0" rIns="0" bIns="0" rtlCol="0">
            <a:spAutoFit/>
          </a:bodyPr>
          <a:lstStyle/>
          <a:p>
            <a:pPr algn="r"/>
            <a:r>
              <a:rPr lang="de-DE" sz="1100" dirty="0"/>
              <a:t>3</a:t>
            </a:r>
          </a:p>
        </p:txBody>
      </p:sp>
      <p:sp>
        <p:nvSpPr>
          <p:cNvPr id="86" name="Textfeld 85">
            <a:extLst>
              <a:ext uri="{FF2B5EF4-FFF2-40B4-BE49-F238E27FC236}">
                <a16:creationId xmlns:a16="http://schemas.microsoft.com/office/drawing/2014/main" id="{04DA695A-06D1-4D5E-98A9-BD8DBF34AA83}"/>
              </a:ext>
            </a:extLst>
          </p:cNvPr>
          <p:cNvSpPr txBox="1"/>
          <p:nvPr/>
        </p:nvSpPr>
        <p:spPr>
          <a:xfrm>
            <a:off x="7069420" y="5694238"/>
            <a:ext cx="360040" cy="169277"/>
          </a:xfrm>
          <a:prstGeom prst="rect">
            <a:avLst/>
          </a:prstGeom>
          <a:noFill/>
        </p:spPr>
        <p:txBody>
          <a:bodyPr wrap="square" lIns="0" tIns="0" rIns="0" bIns="0" rtlCol="0">
            <a:spAutoFit/>
          </a:bodyPr>
          <a:lstStyle/>
          <a:p>
            <a:pPr algn="r"/>
            <a:r>
              <a:rPr lang="de-DE" sz="1100" dirty="0"/>
              <a:t>2</a:t>
            </a:r>
          </a:p>
        </p:txBody>
      </p:sp>
      <p:sp>
        <p:nvSpPr>
          <p:cNvPr id="87" name="Textfeld 86">
            <a:extLst>
              <a:ext uri="{FF2B5EF4-FFF2-40B4-BE49-F238E27FC236}">
                <a16:creationId xmlns:a16="http://schemas.microsoft.com/office/drawing/2014/main" id="{16260B21-7F11-42C3-8D54-2E64D578436A}"/>
              </a:ext>
            </a:extLst>
          </p:cNvPr>
          <p:cNvSpPr txBox="1"/>
          <p:nvPr/>
        </p:nvSpPr>
        <p:spPr>
          <a:xfrm>
            <a:off x="7861508" y="5682734"/>
            <a:ext cx="360040" cy="169277"/>
          </a:xfrm>
          <a:prstGeom prst="rect">
            <a:avLst/>
          </a:prstGeom>
          <a:noFill/>
        </p:spPr>
        <p:txBody>
          <a:bodyPr wrap="square" lIns="0" tIns="0" rIns="0" bIns="0" rtlCol="0">
            <a:spAutoFit/>
          </a:bodyPr>
          <a:lstStyle/>
          <a:p>
            <a:pPr algn="r"/>
            <a:r>
              <a:rPr lang="de-DE" sz="1100" dirty="0"/>
              <a:t>15</a:t>
            </a:r>
          </a:p>
        </p:txBody>
      </p:sp>
    </p:spTree>
    <p:extLst>
      <p:ext uri="{BB962C8B-B14F-4D97-AF65-F5344CB8AC3E}">
        <p14:creationId xmlns:p14="http://schemas.microsoft.com/office/powerpoint/2010/main" val="166425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0-#ppt_w/2"/>
                                          </p:val>
                                        </p:tav>
                                        <p:tav tm="100000">
                                          <p:val>
                                            <p:strVal val="#ppt_x"/>
                                          </p:val>
                                        </p:tav>
                                      </p:tavLst>
                                    </p:anim>
                                    <p:anim calcmode="lin" valueType="num">
                                      <p:cBhvr additive="base">
                                        <p:cTn id="16" dur="500" fill="hold"/>
                                        <p:tgtEl>
                                          <p:spTgt spid="5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250"/>
                                  </p:stCondLst>
                                  <p:childTnLst>
                                    <p:set>
                                      <p:cBhvr>
                                        <p:cTn id="22" dur="1" fill="hold">
                                          <p:stCondLst>
                                            <p:cond delay="0"/>
                                          </p:stCondLst>
                                        </p:cTn>
                                        <p:tgtEl>
                                          <p:spTgt spid="38"/>
                                        </p:tgtEl>
                                        <p:attrNameLst>
                                          <p:attrName>style.visibility</p:attrName>
                                        </p:attrNameLst>
                                      </p:cBhvr>
                                      <p:to>
                                        <p:strVal val="visible"/>
                                      </p:to>
                                    </p:set>
                                  </p:childTnLst>
                                </p:cTn>
                              </p:par>
                            </p:childTnLst>
                          </p:cTn>
                        </p:par>
                        <p:par>
                          <p:cTn id="23" fill="hold">
                            <p:stCondLst>
                              <p:cond delay="750"/>
                            </p:stCondLst>
                            <p:childTnLst>
                              <p:par>
                                <p:cTn id="24" presetID="1" presetClass="entr" presetSubtype="0" fill="hold" grpId="0" nodeType="afterEffect">
                                  <p:stCondLst>
                                    <p:cond delay="250"/>
                                  </p:stCondLst>
                                  <p:childTnLst>
                                    <p:set>
                                      <p:cBhvr>
                                        <p:cTn id="25" dur="1" fill="hold">
                                          <p:stCondLst>
                                            <p:cond delay="0"/>
                                          </p:stCondLst>
                                        </p:cTn>
                                        <p:tgtEl>
                                          <p:spTgt spid="39"/>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250"/>
                                  </p:stCondLst>
                                  <p:childTnLst>
                                    <p:set>
                                      <p:cBhvr>
                                        <p:cTn id="28" dur="1" fill="hold">
                                          <p:stCondLst>
                                            <p:cond delay="0"/>
                                          </p:stCondLst>
                                        </p:cTn>
                                        <p:tgtEl>
                                          <p:spTgt spid="40"/>
                                        </p:tgtEl>
                                        <p:attrNameLst>
                                          <p:attrName>style.visibility</p:attrName>
                                        </p:attrNameLst>
                                      </p:cBhvr>
                                      <p:to>
                                        <p:strVal val="visible"/>
                                      </p:to>
                                    </p:set>
                                  </p:childTnLst>
                                </p:cTn>
                              </p:par>
                            </p:childTnLst>
                          </p:cTn>
                        </p:par>
                        <p:par>
                          <p:cTn id="29" fill="hold">
                            <p:stCondLst>
                              <p:cond delay="1250"/>
                            </p:stCondLst>
                            <p:childTnLst>
                              <p:par>
                                <p:cTn id="30" presetID="1" presetClass="entr" presetSubtype="0" fill="hold" grpId="0" nodeType="afterEffect">
                                  <p:stCondLst>
                                    <p:cond delay="250"/>
                                  </p:stCondLst>
                                  <p:childTnLst>
                                    <p:set>
                                      <p:cBhvr>
                                        <p:cTn id="31" dur="1" fill="hold">
                                          <p:stCondLst>
                                            <p:cond delay="0"/>
                                          </p:stCondLst>
                                        </p:cTn>
                                        <p:tgtEl>
                                          <p:spTgt spid="41"/>
                                        </p:tgtEl>
                                        <p:attrNameLst>
                                          <p:attrName>style.visibility</p:attrName>
                                        </p:attrNameLst>
                                      </p:cBhvr>
                                      <p:to>
                                        <p:strVal val="visible"/>
                                      </p:to>
                                    </p:set>
                                  </p:childTnLst>
                                </p:cTn>
                              </p:par>
                            </p:childTnLst>
                          </p:cTn>
                        </p:par>
                        <p:par>
                          <p:cTn id="32" fill="hold">
                            <p:stCondLst>
                              <p:cond delay="1500"/>
                            </p:stCondLst>
                            <p:childTnLst>
                              <p:par>
                                <p:cTn id="33" presetID="1" presetClass="entr" presetSubtype="0" fill="hold" grpId="0" nodeType="afterEffect">
                                  <p:stCondLst>
                                    <p:cond delay="250"/>
                                  </p:stCondLst>
                                  <p:childTnLst>
                                    <p:set>
                                      <p:cBhvr>
                                        <p:cTn id="34" dur="1" fill="hold">
                                          <p:stCondLst>
                                            <p:cond delay="0"/>
                                          </p:stCondLst>
                                        </p:cTn>
                                        <p:tgtEl>
                                          <p:spTgt spid="42"/>
                                        </p:tgtEl>
                                        <p:attrNameLst>
                                          <p:attrName>style.visibility</p:attrName>
                                        </p:attrNameLst>
                                      </p:cBhvr>
                                      <p:to>
                                        <p:strVal val="visible"/>
                                      </p:to>
                                    </p:set>
                                  </p:childTnLst>
                                </p:cTn>
                              </p:par>
                            </p:childTnLst>
                          </p:cTn>
                        </p:par>
                        <p:par>
                          <p:cTn id="35" fill="hold">
                            <p:stCondLst>
                              <p:cond delay="1750"/>
                            </p:stCondLst>
                            <p:childTnLst>
                              <p:par>
                                <p:cTn id="36" presetID="1" presetClass="entr" presetSubtype="0" fill="hold" grpId="0" nodeType="afterEffect">
                                  <p:stCondLst>
                                    <p:cond delay="250"/>
                                  </p:stCondLst>
                                  <p:childTnLst>
                                    <p:set>
                                      <p:cBhvr>
                                        <p:cTn id="37" dur="1" fill="hold">
                                          <p:stCondLst>
                                            <p:cond delay="0"/>
                                          </p:stCondLst>
                                        </p:cTn>
                                        <p:tgtEl>
                                          <p:spTgt spid="43"/>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grpId="0" nodeType="afterEffect">
                                  <p:stCondLst>
                                    <p:cond delay="300"/>
                                  </p:stCondLst>
                                  <p:childTnLst>
                                    <p:set>
                                      <p:cBhvr>
                                        <p:cTn id="40" dur="1" fill="hold">
                                          <p:stCondLst>
                                            <p:cond delay="0"/>
                                          </p:stCondLst>
                                        </p:cTn>
                                        <p:tgtEl>
                                          <p:spTgt spid="86"/>
                                        </p:tgtEl>
                                        <p:attrNameLst>
                                          <p:attrName>style.visibility</p:attrName>
                                        </p:attrNameLst>
                                      </p:cBhvr>
                                      <p:to>
                                        <p:strVal val="visible"/>
                                      </p:to>
                                    </p:set>
                                  </p:childTnLst>
                                </p:cTn>
                              </p:par>
                            </p:childTnLst>
                          </p:cTn>
                        </p:par>
                        <p:par>
                          <p:cTn id="41" fill="hold">
                            <p:stCondLst>
                              <p:cond delay="2300"/>
                            </p:stCondLst>
                            <p:childTnLst>
                              <p:par>
                                <p:cTn id="42" presetID="1" presetClass="entr" presetSubtype="0" fill="hold" grpId="0" nodeType="afterEffect">
                                  <p:stCondLst>
                                    <p:cond delay="250"/>
                                  </p:stCondLst>
                                  <p:childTnLst>
                                    <p:set>
                                      <p:cBhvr>
                                        <p:cTn id="43" dur="1" fill="hold">
                                          <p:stCondLst>
                                            <p:cond delay="0"/>
                                          </p:stCondLst>
                                        </p:cTn>
                                        <p:tgtEl>
                                          <p:spTgt spid="4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55"/>
                                        </p:tgtEl>
                                      </p:cBhvr>
                                    </p:animEffect>
                                    <p:set>
                                      <p:cBhvr>
                                        <p:cTn id="48" dur="1" fill="hold">
                                          <p:stCondLst>
                                            <p:cond delay="499"/>
                                          </p:stCondLst>
                                        </p:cTn>
                                        <p:tgtEl>
                                          <p:spTgt spid="5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56"/>
                                        </p:tgtEl>
                                      </p:cBhvr>
                                    </p:animEffect>
                                    <p:set>
                                      <p:cBhvr>
                                        <p:cTn id="51" dur="1" fill="hold">
                                          <p:stCondLst>
                                            <p:cond delay="499"/>
                                          </p:stCondLst>
                                        </p:cTn>
                                        <p:tgtEl>
                                          <p:spTgt spid="5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57"/>
                                        </p:tgtEl>
                                      </p:cBhvr>
                                    </p:animEffect>
                                    <p:set>
                                      <p:cBhvr>
                                        <p:cTn id="54" dur="1" fill="hold">
                                          <p:stCondLst>
                                            <p:cond delay="499"/>
                                          </p:stCondLst>
                                        </p:cTn>
                                        <p:tgtEl>
                                          <p:spTgt spid="57"/>
                                        </p:tgtEl>
                                        <p:attrNameLst>
                                          <p:attrName>style.visibility</p:attrName>
                                        </p:attrNameLst>
                                      </p:cBhvr>
                                      <p:to>
                                        <p:strVal val="hidden"/>
                                      </p:to>
                                    </p:se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left)">
                                      <p:cBhvr>
                                        <p:cTn id="58" dur="500"/>
                                        <p:tgtEl>
                                          <p:spTgt spid="5"/>
                                        </p:tgtEl>
                                      </p:cBhvr>
                                    </p:animEffect>
                                  </p:childTnLst>
                                </p:cTn>
                              </p:par>
                            </p:childTnLst>
                          </p:cTn>
                        </p:par>
                        <p:par>
                          <p:cTn id="59" fill="hold">
                            <p:stCondLst>
                              <p:cond delay="1000"/>
                            </p:stCondLst>
                            <p:childTnLst>
                              <p:par>
                                <p:cTn id="60" presetID="1" presetClass="entr" presetSubtype="0"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childTnLst>
                                </p:cTn>
                              </p:par>
                            </p:childTnLst>
                          </p:cTn>
                        </p:par>
                        <p:par>
                          <p:cTn id="62" fill="hold">
                            <p:stCondLst>
                              <p:cond delay="1000"/>
                            </p:stCondLst>
                            <p:childTnLst>
                              <p:par>
                                <p:cTn id="63" presetID="1" presetClass="entr" presetSubtype="0" fill="hold" grpId="0" nodeType="afterEffect">
                                  <p:stCondLst>
                                    <p:cond delay="250"/>
                                  </p:stCondLst>
                                  <p:childTnLst>
                                    <p:set>
                                      <p:cBhvr>
                                        <p:cTn id="64" dur="1" fill="hold">
                                          <p:stCondLst>
                                            <p:cond delay="0"/>
                                          </p:stCondLst>
                                        </p:cTn>
                                        <p:tgtEl>
                                          <p:spTgt spid="45"/>
                                        </p:tgtEl>
                                        <p:attrNameLst>
                                          <p:attrName>style.visibility</p:attrName>
                                        </p:attrNameLst>
                                      </p:cBhvr>
                                      <p:to>
                                        <p:strVal val="visible"/>
                                      </p:to>
                                    </p:set>
                                  </p:childTnLst>
                                </p:cTn>
                              </p:par>
                            </p:childTnLst>
                          </p:cTn>
                        </p:par>
                        <p:par>
                          <p:cTn id="65" fill="hold">
                            <p:stCondLst>
                              <p:cond delay="1250"/>
                            </p:stCondLst>
                            <p:childTnLst>
                              <p:par>
                                <p:cTn id="66" presetID="1" presetClass="entr" presetSubtype="0" fill="hold" grpId="0" nodeType="afterEffect">
                                  <p:stCondLst>
                                    <p:cond delay="250"/>
                                  </p:stCondLst>
                                  <p:childTnLst>
                                    <p:set>
                                      <p:cBhvr>
                                        <p:cTn id="67" dur="1" fill="hold">
                                          <p:stCondLst>
                                            <p:cond delay="0"/>
                                          </p:stCondLst>
                                        </p:cTn>
                                        <p:tgtEl>
                                          <p:spTgt spid="46"/>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250"/>
                                  </p:stCondLst>
                                  <p:childTnLst>
                                    <p:set>
                                      <p:cBhvr>
                                        <p:cTn id="70" dur="1" fill="hold">
                                          <p:stCondLst>
                                            <p:cond delay="0"/>
                                          </p:stCondLst>
                                        </p:cTn>
                                        <p:tgtEl>
                                          <p:spTgt spid="47"/>
                                        </p:tgtEl>
                                        <p:attrNameLst>
                                          <p:attrName>style.visibility</p:attrName>
                                        </p:attrNameLst>
                                      </p:cBhvr>
                                      <p:to>
                                        <p:strVal val="visible"/>
                                      </p:to>
                                    </p:set>
                                  </p:childTnLst>
                                </p:cTn>
                              </p:par>
                            </p:childTnLst>
                          </p:cTn>
                        </p:par>
                        <p:par>
                          <p:cTn id="71" fill="hold">
                            <p:stCondLst>
                              <p:cond delay="1750"/>
                            </p:stCondLst>
                            <p:childTnLst>
                              <p:par>
                                <p:cTn id="72" presetID="1" presetClass="entr" presetSubtype="0" fill="hold" grpId="0" nodeType="afterEffect">
                                  <p:stCondLst>
                                    <p:cond delay="250"/>
                                  </p:stCondLst>
                                  <p:childTnLst>
                                    <p:set>
                                      <p:cBhvr>
                                        <p:cTn id="73" dur="1" fill="hold">
                                          <p:stCondLst>
                                            <p:cond delay="0"/>
                                          </p:stCondLst>
                                        </p:cTn>
                                        <p:tgtEl>
                                          <p:spTgt spid="48"/>
                                        </p:tgtEl>
                                        <p:attrNameLst>
                                          <p:attrName>style.visibility</p:attrName>
                                        </p:attrNameLst>
                                      </p:cBhvr>
                                      <p:to>
                                        <p:strVal val="visible"/>
                                      </p:to>
                                    </p:set>
                                  </p:childTnLst>
                                </p:cTn>
                              </p:par>
                            </p:childTnLst>
                          </p:cTn>
                        </p:par>
                        <p:par>
                          <p:cTn id="74" fill="hold">
                            <p:stCondLst>
                              <p:cond delay="2000"/>
                            </p:stCondLst>
                            <p:childTnLst>
                              <p:par>
                                <p:cTn id="75" presetID="1" presetClass="entr" presetSubtype="0" fill="hold" grpId="0" nodeType="afterEffect">
                                  <p:stCondLst>
                                    <p:cond delay="250"/>
                                  </p:stCondLst>
                                  <p:childTnLst>
                                    <p:set>
                                      <p:cBhvr>
                                        <p:cTn id="76" dur="1" fill="hold">
                                          <p:stCondLst>
                                            <p:cond delay="0"/>
                                          </p:stCondLst>
                                        </p:cTn>
                                        <p:tgtEl>
                                          <p:spTgt spid="49"/>
                                        </p:tgtEl>
                                        <p:attrNameLst>
                                          <p:attrName>style.visibility</p:attrName>
                                        </p:attrNameLst>
                                      </p:cBhvr>
                                      <p:to>
                                        <p:strVal val="visible"/>
                                      </p:to>
                                    </p:set>
                                  </p:childTnLst>
                                </p:cTn>
                              </p:par>
                            </p:childTnLst>
                          </p:cTn>
                        </p:par>
                        <p:par>
                          <p:cTn id="77" fill="hold">
                            <p:stCondLst>
                              <p:cond delay="2250"/>
                            </p:stCondLst>
                            <p:childTnLst>
                              <p:par>
                                <p:cTn id="78" presetID="1" presetClass="entr" presetSubtype="0" fill="hold" grpId="0" nodeType="afterEffect">
                                  <p:stCondLst>
                                    <p:cond delay="250"/>
                                  </p:stCondLst>
                                  <p:childTnLst>
                                    <p:set>
                                      <p:cBhvr>
                                        <p:cTn id="79" dur="1" fill="hold">
                                          <p:stCondLst>
                                            <p:cond delay="0"/>
                                          </p:stCondLst>
                                        </p:cTn>
                                        <p:tgtEl>
                                          <p:spTgt spid="50"/>
                                        </p:tgtEl>
                                        <p:attrNameLst>
                                          <p:attrName>style.visibility</p:attrName>
                                        </p:attrNameLst>
                                      </p:cBhvr>
                                      <p:to>
                                        <p:strVal val="visible"/>
                                      </p:to>
                                    </p:set>
                                  </p:childTnLst>
                                </p:cTn>
                              </p:par>
                            </p:childTnLst>
                          </p:cTn>
                        </p:par>
                        <p:par>
                          <p:cTn id="80" fill="hold">
                            <p:stCondLst>
                              <p:cond delay="2500"/>
                            </p:stCondLst>
                            <p:childTnLst>
                              <p:par>
                                <p:cTn id="81" presetID="1" presetClass="entr" presetSubtype="0" fill="hold" grpId="0" nodeType="afterEffect">
                                  <p:stCondLst>
                                    <p:cond delay="300"/>
                                  </p:stCondLst>
                                  <p:childTnLst>
                                    <p:set>
                                      <p:cBhvr>
                                        <p:cTn id="82" dur="1" fill="hold">
                                          <p:stCondLst>
                                            <p:cond delay="0"/>
                                          </p:stCondLst>
                                        </p:cTn>
                                        <p:tgtEl>
                                          <p:spTgt spid="8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wipe(up)">
                                      <p:cBhvr>
                                        <p:cTn id="87" dur="500"/>
                                        <p:tgtEl>
                                          <p:spTgt spid="63"/>
                                        </p:tgtEl>
                                      </p:cBhvr>
                                    </p:animEffect>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500"/>
                                        <p:tgtEl>
                                          <p:spTgt spid="64"/>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6"/>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childTnLst>
                                </p:cTn>
                              </p:par>
                            </p:childTnLst>
                          </p:cTn>
                        </p:par>
                        <p:par>
                          <p:cTn id="112" fill="hold">
                            <p:stCondLst>
                              <p:cond delay="0"/>
                            </p:stCondLst>
                            <p:childTnLst>
                              <p:par>
                                <p:cTn id="113" presetID="3" presetClass="entr" presetSubtype="1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blinds(horizontal)">
                                      <p:cBhvr>
                                        <p:cTn id="11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3" grpId="0"/>
      <p:bldP spid="54" grpId="0"/>
      <p:bldP spid="65" grpId="0" animBg="1"/>
      <p:bldP spid="55" grpId="0"/>
      <p:bldP spid="55" grpId="1"/>
      <p:bldP spid="57" grpId="0" animBg="1"/>
      <p:bldP spid="57" grpId="1" animBg="1"/>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uppieren 83">
            <a:extLst>
              <a:ext uri="{FF2B5EF4-FFF2-40B4-BE49-F238E27FC236}">
                <a16:creationId xmlns:a16="http://schemas.microsoft.com/office/drawing/2014/main" id="{3910B9B5-BB73-443E-B375-C1DA3CEFD93C}"/>
              </a:ext>
            </a:extLst>
          </p:cNvPr>
          <p:cNvGrpSpPr/>
          <p:nvPr/>
        </p:nvGrpSpPr>
        <p:grpSpPr>
          <a:xfrm>
            <a:off x="1115616" y="1412776"/>
            <a:ext cx="6732259" cy="5048263"/>
            <a:chOff x="1103141" y="1395710"/>
            <a:chExt cx="6732259" cy="5048263"/>
          </a:xfrm>
        </p:grpSpPr>
        <p:grpSp>
          <p:nvGrpSpPr>
            <p:cNvPr id="85" name="Gruppieren 84">
              <a:extLst>
                <a:ext uri="{FF2B5EF4-FFF2-40B4-BE49-F238E27FC236}">
                  <a16:creationId xmlns:a16="http://schemas.microsoft.com/office/drawing/2014/main" id="{7DC98427-38CE-48CF-B29E-D59E7EFE67EC}"/>
                </a:ext>
              </a:extLst>
            </p:cNvPr>
            <p:cNvGrpSpPr/>
            <p:nvPr/>
          </p:nvGrpSpPr>
          <p:grpSpPr>
            <a:xfrm>
              <a:off x="1103141" y="1395710"/>
              <a:ext cx="6732259" cy="5048263"/>
              <a:chOff x="1103141" y="1395710"/>
              <a:chExt cx="6732259" cy="5048263"/>
            </a:xfrm>
          </p:grpSpPr>
          <p:grpSp>
            <p:nvGrpSpPr>
              <p:cNvPr id="88" name="Gruppieren 87">
                <a:extLst>
                  <a:ext uri="{FF2B5EF4-FFF2-40B4-BE49-F238E27FC236}">
                    <a16:creationId xmlns:a16="http://schemas.microsoft.com/office/drawing/2014/main" id="{448DACD5-0077-499C-8E99-C66CE62EB6F9}"/>
                  </a:ext>
                </a:extLst>
              </p:cNvPr>
              <p:cNvGrpSpPr/>
              <p:nvPr/>
            </p:nvGrpSpPr>
            <p:grpSpPr>
              <a:xfrm>
                <a:off x="1103141" y="1395710"/>
                <a:ext cx="6732259" cy="5048263"/>
                <a:chOff x="1103141" y="1395710"/>
                <a:chExt cx="6732259" cy="5048263"/>
              </a:xfrm>
            </p:grpSpPr>
            <p:pic>
              <p:nvPicPr>
                <p:cNvPr id="91" name="Grafik 90" descr="Bildschirmausschnitt">
                  <a:extLst>
                    <a:ext uri="{FF2B5EF4-FFF2-40B4-BE49-F238E27FC236}">
                      <a16:creationId xmlns:a16="http://schemas.microsoft.com/office/drawing/2014/main" id="{CE4F149D-55C0-4F77-9B6C-BF6151E32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838" y="1395710"/>
                  <a:ext cx="6658562" cy="4032448"/>
                </a:xfrm>
                <a:prstGeom prst="rect">
                  <a:avLst/>
                </a:prstGeom>
              </p:spPr>
            </p:pic>
            <p:pic>
              <p:nvPicPr>
                <p:cNvPr id="92" name="Grafik 91" descr="Bildschirmausschnitt">
                  <a:extLst>
                    <a:ext uri="{FF2B5EF4-FFF2-40B4-BE49-F238E27FC236}">
                      <a16:creationId xmlns:a16="http://schemas.microsoft.com/office/drawing/2014/main" id="{560A5261-FCC0-44BB-9AFA-4D0014161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41" y="5742618"/>
                  <a:ext cx="6727263" cy="701355"/>
                </a:xfrm>
                <a:prstGeom prst="rect">
                  <a:avLst/>
                </a:prstGeom>
              </p:spPr>
            </p:pic>
            <p:pic>
              <p:nvPicPr>
                <p:cNvPr id="93" name="Grafik 92">
                  <a:extLst>
                    <a:ext uri="{FF2B5EF4-FFF2-40B4-BE49-F238E27FC236}">
                      <a16:creationId xmlns:a16="http://schemas.microsoft.com/office/drawing/2014/main" id="{9FE3867C-8C2B-480F-871E-86C921BB0261}"/>
                    </a:ext>
                  </a:extLst>
                </p:cNvPr>
                <p:cNvPicPr>
                  <a:picLocks noChangeAspect="1"/>
                </p:cNvPicPr>
                <p:nvPr/>
              </p:nvPicPr>
              <p:blipFill>
                <a:blip r:embed="rId4"/>
                <a:stretch>
                  <a:fillRect/>
                </a:stretch>
              </p:blipFill>
              <p:spPr>
                <a:xfrm>
                  <a:off x="1748055" y="4328773"/>
                  <a:ext cx="807721" cy="196617"/>
                </a:xfrm>
                <a:prstGeom prst="rect">
                  <a:avLst/>
                </a:prstGeom>
              </p:spPr>
            </p:pic>
            <p:pic>
              <p:nvPicPr>
                <p:cNvPr id="94" name="Grafik 93">
                  <a:extLst>
                    <a:ext uri="{FF2B5EF4-FFF2-40B4-BE49-F238E27FC236}">
                      <a16:creationId xmlns:a16="http://schemas.microsoft.com/office/drawing/2014/main" id="{2C3ADEB7-34E6-4BC2-ADE6-26A57D6B7238}"/>
                    </a:ext>
                  </a:extLst>
                </p:cNvPr>
                <p:cNvPicPr>
                  <a:picLocks noChangeAspect="1"/>
                </p:cNvPicPr>
                <p:nvPr/>
              </p:nvPicPr>
              <p:blipFill>
                <a:blip r:embed="rId5"/>
                <a:stretch>
                  <a:fillRect/>
                </a:stretch>
              </p:blipFill>
              <p:spPr>
                <a:xfrm>
                  <a:off x="1748055" y="4591972"/>
                  <a:ext cx="879729" cy="178324"/>
                </a:xfrm>
                <a:prstGeom prst="rect">
                  <a:avLst/>
                </a:prstGeom>
              </p:spPr>
            </p:pic>
            <p:pic>
              <p:nvPicPr>
                <p:cNvPr id="95" name="Grafik 94">
                  <a:extLst>
                    <a:ext uri="{FF2B5EF4-FFF2-40B4-BE49-F238E27FC236}">
                      <a16:creationId xmlns:a16="http://schemas.microsoft.com/office/drawing/2014/main" id="{231CB8B2-4978-4940-BF51-4A001E279930}"/>
                    </a:ext>
                  </a:extLst>
                </p:cNvPr>
                <p:cNvPicPr>
                  <a:picLocks noChangeAspect="1"/>
                </p:cNvPicPr>
                <p:nvPr/>
              </p:nvPicPr>
              <p:blipFill>
                <a:blip r:embed="rId6"/>
                <a:stretch>
                  <a:fillRect/>
                </a:stretch>
              </p:blipFill>
              <p:spPr>
                <a:xfrm>
                  <a:off x="1748055" y="4833307"/>
                  <a:ext cx="807721" cy="170046"/>
                </a:xfrm>
                <a:prstGeom prst="rect">
                  <a:avLst/>
                </a:prstGeom>
              </p:spPr>
            </p:pic>
            <p:pic>
              <p:nvPicPr>
                <p:cNvPr id="96" name="Grafik 95">
                  <a:extLst>
                    <a:ext uri="{FF2B5EF4-FFF2-40B4-BE49-F238E27FC236}">
                      <a16:creationId xmlns:a16="http://schemas.microsoft.com/office/drawing/2014/main" id="{F3E6EDCF-B086-4F65-A2DE-2723E4C8BEA2}"/>
                    </a:ext>
                  </a:extLst>
                </p:cNvPr>
                <p:cNvPicPr>
                  <a:picLocks noChangeAspect="1"/>
                </p:cNvPicPr>
                <p:nvPr/>
              </p:nvPicPr>
              <p:blipFill>
                <a:blip r:embed="rId7"/>
                <a:stretch>
                  <a:fillRect/>
                </a:stretch>
              </p:blipFill>
              <p:spPr>
                <a:xfrm>
                  <a:off x="1727940" y="5113579"/>
                  <a:ext cx="1043860" cy="157667"/>
                </a:xfrm>
                <a:prstGeom prst="rect">
                  <a:avLst/>
                </a:prstGeom>
              </p:spPr>
            </p:pic>
            <p:pic>
              <p:nvPicPr>
                <p:cNvPr id="97" name="Grafik 96" descr="29. Volt">
                  <a:extLst>
                    <a:ext uri="{FF2B5EF4-FFF2-40B4-BE49-F238E27FC236}">
                      <a16:creationId xmlns:a16="http://schemas.microsoft.com/office/drawing/2014/main" id="{0EAC404C-60E7-4AC7-8199-10ACBF84FCB5}"/>
                    </a:ext>
                  </a:extLst>
                </p:cNvPr>
                <p:cNvPicPr>
                  <a:picLocks noChangeAspect="1"/>
                </p:cNvPicPr>
                <p:nvPr/>
              </p:nvPicPr>
              <p:blipFill>
                <a:blip r:embed="rId8"/>
                <a:stretch>
                  <a:fillRect/>
                </a:stretch>
              </p:blipFill>
              <p:spPr>
                <a:xfrm>
                  <a:off x="1727940" y="5735614"/>
                  <a:ext cx="899844" cy="178815"/>
                </a:xfrm>
                <a:prstGeom prst="rect">
                  <a:avLst/>
                </a:prstGeom>
              </p:spPr>
            </p:pic>
          </p:grpSp>
          <p:sp>
            <p:nvSpPr>
              <p:cNvPr id="89" name="Rechteck 88">
                <a:extLst>
                  <a:ext uri="{FF2B5EF4-FFF2-40B4-BE49-F238E27FC236}">
                    <a16:creationId xmlns:a16="http://schemas.microsoft.com/office/drawing/2014/main" id="{ECC29578-5393-473B-9D62-8017D6925368}"/>
                  </a:ext>
                </a:extLst>
              </p:cNvPr>
              <p:cNvSpPr/>
              <p:nvPr/>
            </p:nvSpPr>
            <p:spPr>
              <a:xfrm>
                <a:off x="1176837" y="1464959"/>
                <a:ext cx="6653567" cy="457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0" name="Grafik 89">
                <a:extLst>
                  <a:ext uri="{FF2B5EF4-FFF2-40B4-BE49-F238E27FC236}">
                    <a16:creationId xmlns:a16="http://schemas.microsoft.com/office/drawing/2014/main" id="{13D9D7F4-E0AB-418B-B2B6-7A8DD3D0E0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2158" y="1916055"/>
                <a:ext cx="5761219" cy="144793"/>
              </a:xfrm>
              <a:prstGeom prst="rect">
                <a:avLst/>
              </a:prstGeom>
            </p:spPr>
          </p:pic>
        </p:grpSp>
        <p:pic>
          <p:nvPicPr>
            <p:cNvPr id="86" name="Grafik 85">
              <a:extLst>
                <a:ext uri="{FF2B5EF4-FFF2-40B4-BE49-F238E27FC236}">
                  <a16:creationId xmlns:a16="http://schemas.microsoft.com/office/drawing/2014/main" id="{1CF2A887-B29A-492F-8C57-4CBF42EFB8AD}"/>
                </a:ext>
              </a:extLst>
            </p:cNvPr>
            <p:cNvPicPr>
              <a:picLocks noChangeAspect="1"/>
            </p:cNvPicPr>
            <p:nvPr/>
          </p:nvPicPr>
          <p:blipFill>
            <a:blip r:embed="rId10"/>
            <a:stretch>
              <a:fillRect/>
            </a:stretch>
          </p:blipFill>
          <p:spPr>
            <a:xfrm>
              <a:off x="1303572" y="5747156"/>
              <a:ext cx="316100" cy="153487"/>
            </a:xfrm>
            <a:prstGeom prst="rect">
              <a:avLst/>
            </a:prstGeom>
          </p:spPr>
        </p:pic>
        <p:pic>
          <p:nvPicPr>
            <p:cNvPr id="87" name="Grafik 86">
              <a:extLst>
                <a:ext uri="{FF2B5EF4-FFF2-40B4-BE49-F238E27FC236}">
                  <a16:creationId xmlns:a16="http://schemas.microsoft.com/office/drawing/2014/main" id="{42AFC9DB-29CF-4B87-9700-704CECDBA8D8}"/>
                </a:ext>
              </a:extLst>
            </p:cNvPr>
            <p:cNvPicPr>
              <a:picLocks noChangeAspect="1"/>
            </p:cNvPicPr>
            <p:nvPr/>
          </p:nvPicPr>
          <p:blipFill>
            <a:blip r:embed="rId11"/>
            <a:stretch>
              <a:fillRect/>
            </a:stretch>
          </p:blipFill>
          <p:spPr>
            <a:xfrm>
              <a:off x="1737483" y="5755597"/>
              <a:ext cx="215334" cy="168671"/>
            </a:xfrm>
            <a:prstGeom prst="rect">
              <a:avLst/>
            </a:prstGeom>
          </p:spPr>
        </p:pic>
      </p:grpSp>
      <p:sp>
        <p:nvSpPr>
          <p:cNvPr id="3" name="Fußzeilenplatzhalter 2"/>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4" name="Foliennummernplatzhalter 3"/>
          <p:cNvSpPr>
            <a:spLocks noGrp="1"/>
          </p:cNvSpPr>
          <p:nvPr>
            <p:ph type="sldNum" sz="quarter" idx="12"/>
          </p:nvPr>
        </p:nvSpPr>
        <p:spPr/>
        <p:txBody>
          <a:bodyPr/>
          <a:lstStyle/>
          <a:p>
            <a:pPr>
              <a:defRPr/>
            </a:pPr>
            <a:fld id="{DD698F99-D22A-4AE9-97F8-BB8ADEA8B769}" type="slidenum">
              <a:rPr lang="de-DE" smtClean="0"/>
              <a:pPr>
                <a:defRPr/>
              </a:pPr>
              <a:t>18</a:t>
            </a:fld>
            <a:endParaRPr lang="de-DE"/>
          </a:p>
        </p:txBody>
      </p:sp>
      <p:sp>
        <p:nvSpPr>
          <p:cNvPr id="23" name="Textfeld 22"/>
          <p:cNvSpPr txBox="1"/>
          <p:nvPr/>
        </p:nvSpPr>
        <p:spPr>
          <a:xfrm>
            <a:off x="4216090" y="2348879"/>
            <a:ext cx="360040" cy="169277"/>
          </a:xfrm>
          <a:prstGeom prst="rect">
            <a:avLst/>
          </a:prstGeom>
          <a:noFill/>
        </p:spPr>
        <p:txBody>
          <a:bodyPr wrap="square" lIns="0" tIns="0" rIns="0" bIns="0" rtlCol="0">
            <a:spAutoFit/>
          </a:bodyPr>
          <a:lstStyle/>
          <a:p>
            <a:pPr algn="r"/>
            <a:r>
              <a:rPr lang="de-DE" sz="1100" dirty="0"/>
              <a:t>2</a:t>
            </a:r>
          </a:p>
        </p:txBody>
      </p:sp>
      <p:sp>
        <p:nvSpPr>
          <p:cNvPr id="24" name="Textfeld 23"/>
          <p:cNvSpPr txBox="1"/>
          <p:nvPr/>
        </p:nvSpPr>
        <p:spPr>
          <a:xfrm>
            <a:off x="4216090" y="3834368"/>
            <a:ext cx="360040" cy="169277"/>
          </a:xfrm>
          <a:prstGeom prst="rect">
            <a:avLst/>
          </a:prstGeom>
          <a:noFill/>
        </p:spPr>
        <p:txBody>
          <a:bodyPr wrap="square" lIns="0" tIns="0" rIns="0" bIns="0" rtlCol="0">
            <a:spAutoFit/>
          </a:bodyPr>
          <a:lstStyle/>
          <a:p>
            <a:pPr algn="r"/>
            <a:r>
              <a:rPr lang="de-DE" sz="1100" dirty="0"/>
              <a:t>90</a:t>
            </a:r>
          </a:p>
        </p:txBody>
      </p:sp>
      <p:sp>
        <p:nvSpPr>
          <p:cNvPr id="25" name="Textfeld 24"/>
          <p:cNvSpPr txBox="1"/>
          <p:nvPr/>
        </p:nvSpPr>
        <p:spPr>
          <a:xfrm>
            <a:off x="4211960" y="4097139"/>
            <a:ext cx="360040" cy="169277"/>
          </a:xfrm>
          <a:prstGeom prst="rect">
            <a:avLst/>
          </a:prstGeom>
          <a:noFill/>
        </p:spPr>
        <p:txBody>
          <a:bodyPr wrap="square" lIns="0" tIns="0" rIns="0" bIns="0" rtlCol="0">
            <a:spAutoFit/>
          </a:bodyPr>
          <a:lstStyle/>
          <a:p>
            <a:pPr algn="r"/>
            <a:r>
              <a:rPr lang="de-DE" sz="1100" dirty="0"/>
              <a:t>90</a:t>
            </a:r>
          </a:p>
        </p:txBody>
      </p:sp>
      <p:sp>
        <p:nvSpPr>
          <p:cNvPr id="26" name="Textfeld 25"/>
          <p:cNvSpPr txBox="1"/>
          <p:nvPr/>
        </p:nvSpPr>
        <p:spPr>
          <a:xfrm>
            <a:off x="4211960" y="4313163"/>
            <a:ext cx="360040" cy="169277"/>
          </a:xfrm>
          <a:prstGeom prst="rect">
            <a:avLst/>
          </a:prstGeom>
          <a:noFill/>
        </p:spPr>
        <p:txBody>
          <a:bodyPr wrap="square" lIns="0" tIns="0" rIns="0" bIns="0" rtlCol="0">
            <a:spAutoFit/>
          </a:bodyPr>
          <a:lstStyle/>
          <a:p>
            <a:pPr algn="r"/>
            <a:r>
              <a:rPr lang="de-DE" sz="1100" dirty="0"/>
              <a:t>20</a:t>
            </a:r>
          </a:p>
        </p:txBody>
      </p:sp>
      <p:sp>
        <p:nvSpPr>
          <p:cNvPr id="27" name="Textfeld 26"/>
          <p:cNvSpPr txBox="1"/>
          <p:nvPr/>
        </p:nvSpPr>
        <p:spPr>
          <a:xfrm>
            <a:off x="4211960" y="4581128"/>
            <a:ext cx="360040" cy="169277"/>
          </a:xfrm>
          <a:prstGeom prst="rect">
            <a:avLst/>
          </a:prstGeom>
          <a:noFill/>
        </p:spPr>
        <p:txBody>
          <a:bodyPr wrap="square" lIns="0" tIns="0" rIns="0" bIns="0" rtlCol="0">
            <a:spAutoFit/>
          </a:bodyPr>
          <a:lstStyle/>
          <a:p>
            <a:pPr algn="r"/>
            <a:r>
              <a:rPr lang="de-DE" sz="1100" dirty="0"/>
              <a:t>10</a:t>
            </a:r>
          </a:p>
        </p:txBody>
      </p:sp>
      <p:sp>
        <p:nvSpPr>
          <p:cNvPr id="28" name="Textfeld 27"/>
          <p:cNvSpPr txBox="1"/>
          <p:nvPr/>
        </p:nvSpPr>
        <p:spPr>
          <a:xfrm>
            <a:off x="4211960" y="4802489"/>
            <a:ext cx="360040" cy="169277"/>
          </a:xfrm>
          <a:prstGeom prst="rect">
            <a:avLst/>
          </a:prstGeom>
          <a:noFill/>
        </p:spPr>
        <p:txBody>
          <a:bodyPr wrap="square" lIns="0" tIns="0" rIns="0" bIns="0" rtlCol="0">
            <a:spAutoFit/>
          </a:bodyPr>
          <a:lstStyle/>
          <a:p>
            <a:pPr algn="r"/>
            <a:r>
              <a:rPr lang="de-DE" sz="1100" dirty="0"/>
              <a:t>10</a:t>
            </a:r>
          </a:p>
        </p:txBody>
      </p:sp>
      <p:sp>
        <p:nvSpPr>
          <p:cNvPr id="29" name="Textfeld 28"/>
          <p:cNvSpPr txBox="1"/>
          <p:nvPr/>
        </p:nvSpPr>
        <p:spPr>
          <a:xfrm>
            <a:off x="4211960" y="5064170"/>
            <a:ext cx="360040" cy="169277"/>
          </a:xfrm>
          <a:prstGeom prst="rect">
            <a:avLst/>
          </a:prstGeom>
          <a:noFill/>
        </p:spPr>
        <p:txBody>
          <a:bodyPr wrap="square" lIns="0" tIns="0" rIns="0" bIns="0" rtlCol="0">
            <a:spAutoFit/>
          </a:bodyPr>
          <a:lstStyle/>
          <a:p>
            <a:pPr algn="r"/>
            <a:r>
              <a:rPr lang="de-DE" sz="1100" dirty="0"/>
              <a:t>10</a:t>
            </a:r>
          </a:p>
        </p:txBody>
      </p:sp>
      <p:sp>
        <p:nvSpPr>
          <p:cNvPr id="30" name="Textfeld 29"/>
          <p:cNvSpPr txBox="1"/>
          <p:nvPr/>
        </p:nvSpPr>
        <p:spPr>
          <a:xfrm>
            <a:off x="4211960" y="6093296"/>
            <a:ext cx="360040" cy="169277"/>
          </a:xfrm>
          <a:prstGeom prst="rect">
            <a:avLst/>
          </a:prstGeom>
          <a:noFill/>
        </p:spPr>
        <p:txBody>
          <a:bodyPr wrap="square" lIns="0" tIns="0" rIns="0" bIns="0" rtlCol="0">
            <a:spAutoFit/>
          </a:bodyPr>
          <a:lstStyle/>
          <a:p>
            <a:pPr algn="r"/>
            <a:r>
              <a:rPr lang="de-DE" sz="1100" dirty="0"/>
              <a:t>230</a:t>
            </a:r>
          </a:p>
        </p:txBody>
      </p:sp>
      <p:sp>
        <p:nvSpPr>
          <p:cNvPr id="18" name="Textfeld 17"/>
          <p:cNvSpPr txBox="1"/>
          <p:nvPr/>
        </p:nvSpPr>
        <p:spPr>
          <a:xfrm>
            <a:off x="5292080" y="2348879"/>
            <a:ext cx="360040" cy="169277"/>
          </a:xfrm>
          <a:prstGeom prst="rect">
            <a:avLst/>
          </a:prstGeom>
          <a:noFill/>
        </p:spPr>
        <p:txBody>
          <a:bodyPr wrap="square" lIns="0" tIns="0" rIns="0" bIns="0" rtlCol="0">
            <a:spAutoFit/>
          </a:bodyPr>
          <a:lstStyle/>
          <a:p>
            <a:pPr algn="r"/>
            <a:r>
              <a:rPr lang="de-DE" sz="1100" dirty="0"/>
              <a:t>2</a:t>
            </a:r>
          </a:p>
        </p:txBody>
      </p:sp>
      <p:sp>
        <p:nvSpPr>
          <p:cNvPr id="19" name="Textfeld 18"/>
          <p:cNvSpPr txBox="1"/>
          <p:nvPr/>
        </p:nvSpPr>
        <p:spPr>
          <a:xfrm>
            <a:off x="5292080" y="3834368"/>
            <a:ext cx="360040" cy="169277"/>
          </a:xfrm>
          <a:prstGeom prst="rect">
            <a:avLst/>
          </a:prstGeom>
          <a:noFill/>
        </p:spPr>
        <p:txBody>
          <a:bodyPr wrap="square" lIns="0" tIns="0" rIns="0" bIns="0" rtlCol="0">
            <a:spAutoFit/>
          </a:bodyPr>
          <a:lstStyle/>
          <a:p>
            <a:pPr algn="r"/>
            <a:r>
              <a:rPr lang="de-DE" sz="1100" dirty="0"/>
              <a:t>10</a:t>
            </a:r>
          </a:p>
        </p:txBody>
      </p:sp>
      <p:sp>
        <p:nvSpPr>
          <p:cNvPr id="20" name="Textfeld 19"/>
          <p:cNvSpPr txBox="1"/>
          <p:nvPr/>
        </p:nvSpPr>
        <p:spPr>
          <a:xfrm>
            <a:off x="5287950" y="4097139"/>
            <a:ext cx="360040" cy="169277"/>
          </a:xfrm>
          <a:prstGeom prst="rect">
            <a:avLst/>
          </a:prstGeom>
          <a:noFill/>
        </p:spPr>
        <p:txBody>
          <a:bodyPr wrap="square" lIns="0" tIns="0" rIns="0" bIns="0" rtlCol="0">
            <a:spAutoFit/>
          </a:bodyPr>
          <a:lstStyle/>
          <a:p>
            <a:pPr algn="r"/>
            <a:r>
              <a:rPr lang="de-DE" sz="1100" dirty="0"/>
              <a:t>5</a:t>
            </a:r>
          </a:p>
        </p:txBody>
      </p:sp>
      <p:sp>
        <p:nvSpPr>
          <p:cNvPr id="21" name="Textfeld 20"/>
          <p:cNvSpPr txBox="1"/>
          <p:nvPr/>
        </p:nvSpPr>
        <p:spPr>
          <a:xfrm>
            <a:off x="5287950" y="4313163"/>
            <a:ext cx="360040" cy="169277"/>
          </a:xfrm>
          <a:prstGeom prst="rect">
            <a:avLst/>
          </a:prstGeom>
          <a:noFill/>
        </p:spPr>
        <p:txBody>
          <a:bodyPr wrap="square" lIns="0" tIns="0" rIns="0" bIns="0" rtlCol="0">
            <a:spAutoFit/>
          </a:bodyPr>
          <a:lstStyle/>
          <a:p>
            <a:pPr algn="r"/>
            <a:r>
              <a:rPr lang="de-DE" sz="1100" dirty="0"/>
              <a:t>3</a:t>
            </a:r>
          </a:p>
        </p:txBody>
      </p:sp>
      <p:sp>
        <p:nvSpPr>
          <p:cNvPr id="22" name="Textfeld 21"/>
          <p:cNvSpPr txBox="1"/>
          <p:nvPr/>
        </p:nvSpPr>
        <p:spPr>
          <a:xfrm>
            <a:off x="5287950" y="4581128"/>
            <a:ext cx="360040" cy="169277"/>
          </a:xfrm>
          <a:prstGeom prst="rect">
            <a:avLst/>
          </a:prstGeom>
          <a:noFill/>
        </p:spPr>
        <p:txBody>
          <a:bodyPr wrap="square" lIns="0" tIns="0" rIns="0" bIns="0" rtlCol="0">
            <a:spAutoFit/>
          </a:bodyPr>
          <a:lstStyle/>
          <a:p>
            <a:pPr algn="r"/>
            <a:r>
              <a:rPr lang="de-DE" sz="1100" dirty="0"/>
              <a:t>3</a:t>
            </a:r>
          </a:p>
        </p:txBody>
      </p:sp>
      <p:sp>
        <p:nvSpPr>
          <p:cNvPr id="31" name="Textfeld 30"/>
          <p:cNvSpPr txBox="1"/>
          <p:nvPr/>
        </p:nvSpPr>
        <p:spPr>
          <a:xfrm>
            <a:off x="5287950" y="4802489"/>
            <a:ext cx="360040" cy="169277"/>
          </a:xfrm>
          <a:prstGeom prst="rect">
            <a:avLst/>
          </a:prstGeom>
          <a:noFill/>
        </p:spPr>
        <p:txBody>
          <a:bodyPr wrap="square" lIns="0" tIns="0" rIns="0" bIns="0" rtlCol="0">
            <a:spAutoFit/>
          </a:bodyPr>
          <a:lstStyle/>
          <a:p>
            <a:pPr algn="r"/>
            <a:r>
              <a:rPr lang="de-DE" sz="1100" dirty="0"/>
              <a:t>6</a:t>
            </a:r>
          </a:p>
        </p:txBody>
      </p:sp>
      <p:sp>
        <p:nvSpPr>
          <p:cNvPr id="32" name="Textfeld 31"/>
          <p:cNvSpPr txBox="1"/>
          <p:nvPr/>
        </p:nvSpPr>
        <p:spPr>
          <a:xfrm>
            <a:off x="5287950" y="5064170"/>
            <a:ext cx="360040" cy="169277"/>
          </a:xfrm>
          <a:prstGeom prst="rect">
            <a:avLst/>
          </a:prstGeom>
          <a:noFill/>
        </p:spPr>
        <p:txBody>
          <a:bodyPr wrap="square" lIns="0" tIns="0" rIns="0" bIns="0" rtlCol="0">
            <a:spAutoFit/>
          </a:bodyPr>
          <a:lstStyle/>
          <a:p>
            <a:pPr algn="r"/>
            <a:r>
              <a:rPr lang="de-DE" sz="1100" dirty="0"/>
              <a:t>3</a:t>
            </a:r>
          </a:p>
        </p:txBody>
      </p:sp>
      <p:sp>
        <p:nvSpPr>
          <p:cNvPr id="33" name="Textfeld 32"/>
          <p:cNvSpPr txBox="1"/>
          <p:nvPr/>
        </p:nvSpPr>
        <p:spPr>
          <a:xfrm>
            <a:off x="5287950" y="6093296"/>
            <a:ext cx="360040" cy="169277"/>
          </a:xfrm>
          <a:prstGeom prst="rect">
            <a:avLst/>
          </a:prstGeom>
          <a:noFill/>
        </p:spPr>
        <p:txBody>
          <a:bodyPr wrap="square" lIns="0" tIns="0" rIns="0" bIns="0" rtlCol="0">
            <a:spAutoFit/>
          </a:bodyPr>
          <a:lstStyle/>
          <a:p>
            <a:pPr algn="r"/>
            <a:r>
              <a:rPr lang="de-DE" sz="1100" dirty="0"/>
              <a:t>30</a:t>
            </a:r>
          </a:p>
        </p:txBody>
      </p:sp>
      <p:cxnSp>
        <p:nvCxnSpPr>
          <p:cNvPr id="34" name="Gerade Verbindung mit Pfeil 33"/>
          <p:cNvCxnSpPr/>
          <p:nvPr/>
        </p:nvCxnSpPr>
        <p:spPr>
          <a:xfrm>
            <a:off x="3887924" y="3822655"/>
            <a:ext cx="2700300" cy="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a:off x="7020272" y="4003645"/>
            <a:ext cx="0" cy="2072361"/>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6" name="Gerade Verbindung mit Pfeil 35"/>
          <p:cNvCxnSpPr/>
          <p:nvPr/>
        </p:nvCxnSpPr>
        <p:spPr>
          <a:xfrm>
            <a:off x="3851920" y="6019869"/>
            <a:ext cx="2772308" cy="0"/>
          </a:xfrm>
          <a:prstGeom prst="straightConnector1">
            <a:avLst/>
          </a:prstGeom>
          <a:ln w="381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7" name="Textfeld 36"/>
          <p:cNvSpPr txBox="1"/>
          <p:nvPr/>
        </p:nvSpPr>
        <p:spPr>
          <a:xfrm>
            <a:off x="6227849" y="2348879"/>
            <a:ext cx="360040" cy="169277"/>
          </a:xfrm>
          <a:prstGeom prst="rect">
            <a:avLst/>
          </a:prstGeom>
          <a:noFill/>
        </p:spPr>
        <p:txBody>
          <a:bodyPr wrap="square" lIns="0" tIns="0" rIns="0" bIns="0" rtlCol="0">
            <a:spAutoFit/>
          </a:bodyPr>
          <a:lstStyle/>
          <a:p>
            <a:pPr algn="r"/>
            <a:r>
              <a:rPr lang="de-DE" sz="1100" dirty="0"/>
              <a:t>1</a:t>
            </a:r>
          </a:p>
        </p:txBody>
      </p:sp>
      <p:sp>
        <p:nvSpPr>
          <p:cNvPr id="38" name="Textfeld 37"/>
          <p:cNvSpPr txBox="1"/>
          <p:nvPr/>
        </p:nvSpPr>
        <p:spPr>
          <a:xfrm>
            <a:off x="6227849" y="3834368"/>
            <a:ext cx="360040" cy="169277"/>
          </a:xfrm>
          <a:prstGeom prst="rect">
            <a:avLst/>
          </a:prstGeom>
          <a:noFill/>
        </p:spPr>
        <p:txBody>
          <a:bodyPr wrap="square" lIns="0" tIns="0" rIns="0" bIns="0" rtlCol="0">
            <a:spAutoFit/>
          </a:bodyPr>
          <a:lstStyle/>
          <a:p>
            <a:pPr algn="r"/>
            <a:r>
              <a:rPr lang="de-DE" sz="1100" dirty="0"/>
              <a:t>5</a:t>
            </a:r>
          </a:p>
        </p:txBody>
      </p:sp>
      <p:sp>
        <p:nvSpPr>
          <p:cNvPr id="39" name="Textfeld 38"/>
          <p:cNvSpPr txBox="1"/>
          <p:nvPr/>
        </p:nvSpPr>
        <p:spPr>
          <a:xfrm>
            <a:off x="6223719" y="4097139"/>
            <a:ext cx="360040" cy="169277"/>
          </a:xfrm>
          <a:prstGeom prst="rect">
            <a:avLst/>
          </a:prstGeom>
          <a:noFill/>
        </p:spPr>
        <p:txBody>
          <a:bodyPr wrap="square" lIns="0" tIns="0" rIns="0" bIns="0" rtlCol="0">
            <a:spAutoFit/>
          </a:bodyPr>
          <a:lstStyle/>
          <a:p>
            <a:pPr algn="r"/>
            <a:r>
              <a:rPr lang="de-DE" sz="1100" dirty="0"/>
              <a:t>10</a:t>
            </a:r>
          </a:p>
        </p:txBody>
      </p:sp>
      <p:sp>
        <p:nvSpPr>
          <p:cNvPr id="40" name="Textfeld 39"/>
          <p:cNvSpPr txBox="1"/>
          <p:nvPr/>
        </p:nvSpPr>
        <p:spPr>
          <a:xfrm>
            <a:off x="6223719" y="4313163"/>
            <a:ext cx="360040" cy="169277"/>
          </a:xfrm>
          <a:prstGeom prst="rect">
            <a:avLst/>
          </a:prstGeom>
          <a:noFill/>
        </p:spPr>
        <p:txBody>
          <a:bodyPr wrap="square" lIns="0" tIns="0" rIns="0" bIns="0" rtlCol="0">
            <a:spAutoFit/>
          </a:bodyPr>
          <a:lstStyle/>
          <a:p>
            <a:pPr algn="r"/>
            <a:r>
              <a:rPr lang="de-DE" sz="1100" dirty="0"/>
              <a:t>2</a:t>
            </a:r>
          </a:p>
        </p:txBody>
      </p:sp>
      <p:sp>
        <p:nvSpPr>
          <p:cNvPr id="41" name="Textfeld 40"/>
          <p:cNvSpPr txBox="1"/>
          <p:nvPr/>
        </p:nvSpPr>
        <p:spPr>
          <a:xfrm>
            <a:off x="6223719" y="4581128"/>
            <a:ext cx="360040" cy="169277"/>
          </a:xfrm>
          <a:prstGeom prst="rect">
            <a:avLst/>
          </a:prstGeom>
          <a:noFill/>
        </p:spPr>
        <p:txBody>
          <a:bodyPr wrap="square" lIns="0" tIns="0" rIns="0" bIns="0" rtlCol="0">
            <a:spAutoFit/>
          </a:bodyPr>
          <a:lstStyle/>
          <a:p>
            <a:pPr algn="r"/>
            <a:r>
              <a:rPr lang="de-DE" sz="1100" dirty="0"/>
              <a:t>2</a:t>
            </a:r>
          </a:p>
        </p:txBody>
      </p:sp>
      <p:sp>
        <p:nvSpPr>
          <p:cNvPr id="42" name="Textfeld 41"/>
          <p:cNvSpPr txBox="1"/>
          <p:nvPr/>
        </p:nvSpPr>
        <p:spPr>
          <a:xfrm>
            <a:off x="6223719" y="4802489"/>
            <a:ext cx="360040" cy="169277"/>
          </a:xfrm>
          <a:prstGeom prst="rect">
            <a:avLst/>
          </a:prstGeom>
          <a:noFill/>
        </p:spPr>
        <p:txBody>
          <a:bodyPr wrap="square" lIns="0" tIns="0" rIns="0" bIns="0" rtlCol="0">
            <a:spAutoFit/>
          </a:bodyPr>
          <a:lstStyle/>
          <a:p>
            <a:pPr algn="r"/>
            <a:r>
              <a:rPr lang="de-DE" sz="1100" dirty="0"/>
              <a:t>4</a:t>
            </a:r>
          </a:p>
        </p:txBody>
      </p:sp>
      <p:sp>
        <p:nvSpPr>
          <p:cNvPr id="43" name="Textfeld 42"/>
          <p:cNvSpPr txBox="1"/>
          <p:nvPr/>
        </p:nvSpPr>
        <p:spPr>
          <a:xfrm>
            <a:off x="6223719" y="5064170"/>
            <a:ext cx="360040" cy="169277"/>
          </a:xfrm>
          <a:prstGeom prst="rect">
            <a:avLst/>
          </a:prstGeom>
          <a:noFill/>
        </p:spPr>
        <p:txBody>
          <a:bodyPr wrap="square" lIns="0" tIns="0" rIns="0" bIns="0" rtlCol="0">
            <a:spAutoFit/>
          </a:bodyPr>
          <a:lstStyle/>
          <a:p>
            <a:pPr algn="r"/>
            <a:r>
              <a:rPr lang="de-DE" sz="1100" dirty="0"/>
              <a:t>2</a:t>
            </a:r>
          </a:p>
        </p:txBody>
      </p:sp>
      <p:sp>
        <p:nvSpPr>
          <p:cNvPr id="44" name="Textfeld 43"/>
          <p:cNvSpPr txBox="1"/>
          <p:nvPr/>
        </p:nvSpPr>
        <p:spPr>
          <a:xfrm>
            <a:off x="6223719" y="6093296"/>
            <a:ext cx="360040" cy="169277"/>
          </a:xfrm>
          <a:prstGeom prst="rect">
            <a:avLst/>
          </a:prstGeom>
          <a:noFill/>
        </p:spPr>
        <p:txBody>
          <a:bodyPr wrap="square" lIns="0" tIns="0" rIns="0" bIns="0" rtlCol="0">
            <a:spAutoFit/>
          </a:bodyPr>
          <a:lstStyle/>
          <a:p>
            <a:pPr algn="r"/>
            <a:r>
              <a:rPr lang="de-DE" sz="1100" dirty="0"/>
              <a:t>25</a:t>
            </a:r>
          </a:p>
        </p:txBody>
      </p:sp>
      <p:sp>
        <p:nvSpPr>
          <p:cNvPr id="45" name="Textfeld 44"/>
          <p:cNvSpPr txBox="1"/>
          <p:nvPr/>
        </p:nvSpPr>
        <p:spPr>
          <a:xfrm>
            <a:off x="7348053" y="2348879"/>
            <a:ext cx="360040" cy="169277"/>
          </a:xfrm>
          <a:prstGeom prst="rect">
            <a:avLst/>
          </a:prstGeom>
          <a:noFill/>
        </p:spPr>
        <p:txBody>
          <a:bodyPr wrap="square" lIns="0" tIns="0" rIns="0" bIns="0" rtlCol="0">
            <a:spAutoFit/>
          </a:bodyPr>
          <a:lstStyle/>
          <a:p>
            <a:pPr algn="r"/>
            <a:r>
              <a:rPr lang="de-DE" sz="1100" dirty="0"/>
              <a:t>5</a:t>
            </a:r>
          </a:p>
        </p:txBody>
      </p:sp>
      <p:sp>
        <p:nvSpPr>
          <p:cNvPr id="46" name="Textfeld 45"/>
          <p:cNvSpPr txBox="1"/>
          <p:nvPr/>
        </p:nvSpPr>
        <p:spPr>
          <a:xfrm>
            <a:off x="7348053" y="3834368"/>
            <a:ext cx="360040" cy="169277"/>
          </a:xfrm>
          <a:prstGeom prst="rect">
            <a:avLst/>
          </a:prstGeom>
          <a:noFill/>
        </p:spPr>
        <p:txBody>
          <a:bodyPr wrap="square" lIns="0" tIns="0" rIns="0" bIns="0" rtlCol="0">
            <a:spAutoFit/>
          </a:bodyPr>
          <a:lstStyle/>
          <a:p>
            <a:pPr algn="r"/>
            <a:r>
              <a:rPr lang="de-DE" sz="1100" dirty="0"/>
              <a:t>105</a:t>
            </a:r>
          </a:p>
        </p:txBody>
      </p:sp>
      <p:sp>
        <p:nvSpPr>
          <p:cNvPr id="47" name="Textfeld 46"/>
          <p:cNvSpPr txBox="1"/>
          <p:nvPr/>
        </p:nvSpPr>
        <p:spPr>
          <a:xfrm>
            <a:off x="7343923" y="4097139"/>
            <a:ext cx="360040" cy="169277"/>
          </a:xfrm>
          <a:prstGeom prst="rect">
            <a:avLst/>
          </a:prstGeom>
          <a:noFill/>
        </p:spPr>
        <p:txBody>
          <a:bodyPr wrap="square" lIns="0" tIns="0" rIns="0" bIns="0" rtlCol="0">
            <a:spAutoFit/>
          </a:bodyPr>
          <a:lstStyle/>
          <a:p>
            <a:pPr algn="r"/>
            <a:r>
              <a:rPr lang="de-DE" sz="1100" dirty="0"/>
              <a:t>105</a:t>
            </a:r>
          </a:p>
        </p:txBody>
      </p:sp>
      <p:sp>
        <p:nvSpPr>
          <p:cNvPr id="48" name="Textfeld 47"/>
          <p:cNvSpPr txBox="1"/>
          <p:nvPr/>
        </p:nvSpPr>
        <p:spPr>
          <a:xfrm>
            <a:off x="7343923" y="4313163"/>
            <a:ext cx="360040" cy="169277"/>
          </a:xfrm>
          <a:prstGeom prst="rect">
            <a:avLst/>
          </a:prstGeom>
          <a:noFill/>
        </p:spPr>
        <p:txBody>
          <a:bodyPr wrap="square" lIns="0" tIns="0" rIns="0" bIns="0" rtlCol="0">
            <a:spAutoFit/>
          </a:bodyPr>
          <a:lstStyle/>
          <a:p>
            <a:pPr algn="r"/>
            <a:r>
              <a:rPr lang="de-DE" sz="1100" dirty="0"/>
              <a:t>25</a:t>
            </a:r>
          </a:p>
        </p:txBody>
      </p:sp>
      <p:sp>
        <p:nvSpPr>
          <p:cNvPr id="49" name="Textfeld 48"/>
          <p:cNvSpPr txBox="1"/>
          <p:nvPr/>
        </p:nvSpPr>
        <p:spPr>
          <a:xfrm>
            <a:off x="7343923" y="4581128"/>
            <a:ext cx="360040" cy="169277"/>
          </a:xfrm>
          <a:prstGeom prst="rect">
            <a:avLst/>
          </a:prstGeom>
          <a:noFill/>
        </p:spPr>
        <p:txBody>
          <a:bodyPr wrap="square" lIns="0" tIns="0" rIns="0" bIns="0" rtlCol="0">
            <a:spAutoFit/>
          </a:bodyPr>
          <a:lstStyle/>
          <a:p>
            <a:pPr algn="r"/>
            <a:r>
              <a:rPr lang="de-DE" sz="1100" dirty="0"/>
              <a:t>15</a:t>
            </a:r>
          </a:p>
        </p:txBody>
      </p:sp>
      <p:sp>
        <p:nvSpPr>
          <p:cNvPr id="50" name="Textfeld 49"/>
          <p:cNvSpPr txBox="1"/>
          <p:nvPr/>
        </p:nvSpPr>
        <p:spPr>
          <a:xfrm>
            <a:off x="7343923" y="4802489"/>
            <a:ext cx="360040" cy="169277"/>
          </a:xfrm>
          <a:prstGeom prst="rect">
            <a:avLst/>
          </a:prstGeom>
          <a:noFill/>
        </p:spPr>
        <p:txBody>
          <a:bodyPr wrap="square" lIns="0" tIns="0" rIns="0" bIns="0" rtlCol="0">
            <a:spAutoFit/>
          </a:bodyPr>
          <a:lstStyle/>
          <a:p>
            <a:pPr algn="r"/>
            <a:r>
              <a:rPr lang="de-DE" sz="1100" dirty="0"/>
              <a:t>20</a:t>
            </a:r>
          </a:p>
        </p:txBody>
      </p:sp>
      <p:sp>
        <p:nvSpPr>
          <p:cNvPr id="51" name="Textfeld 50"/>
          <p:cNvSpPr txBox="1"/>
          <p:nvPr/>
        </p:nvSpPr>
        <p:spPr>
          <a:xfrm>
            <a:off x="7343923" y="5064170"/>
            <a:ext cx="360040" cy="169277"/>
          </a:xfrm>
          <a:prstGeom prst="rect">
            <a:avLst/>
          </a:prstGeom>
          <a:noFill/>
        </p:spPr>
        <p:txBody>
          <a:bodyPr wrap="square" lIns="0" tIns="0" rIns="0" bIns="0" rtlCol="0">
            <a:spAutoFit/>
          </a:bodyPr>
          <a:lstStyle/>
          <a:p>
            <a:pPr algn="r"/>
            <a:r>
              <a:rPr lang="de-DE" sz="1100" dirty="0"/>
              <a:t>15</a:t>
            </a:r>
          </a:p>
        </p:txBody>
      </p:sp>
      <p:sp>
        <p:nvSpPr>
          <p:cNvPr id="52" name="Textfeld 51"/>
          <p:cNvSpPr txBox="1"/>
          <p:nvPr/>
        </p:nvSpPr>
        <p:spPr>
          <a:xfrm>
            <a:off x="7343923" y="6093296"/>
            <a:ext cx="360040" cy="169277"/>
          </a:xfrm>
          <a:prstGeom prst="rect">
            <a:avLst/>
          </a:prstGeom>
          <a:noFill/>
        </p:spPr>
        <p:txBody>
          <a:bodyPr wrap="square" lIns="0" tIns="0" rIns="0" bIns="0" rtlCol="0">
            <a:spAutoFit/>
          </a:bodyPr>
          <a:lstStyle/>
          <a:p>
            <a:pPr algn="r"/>
            <a:r>
              <a:rPr lang="de-DE" sz="1100" dirty="0"/>
              <a:t>285</a:t>
            </a:r>
          </a:p>
        </p:txBody>
      </p:sp>
      <p:sp>
        <p:nvSpPr>
          <p:cNvPr id="56"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60" name="Geschweifte Klammer links 59"/>
          <p:cNvSpPr/>
          <p:nvPr/>
        </p:nvSpPr>
        <p:spPr>
          <a:xfrm>
            <a:off x="5025980" y="2348880"/>
            <a:ext cx="1706260" cy="3960440"/>
          </a:xfrm>
          <a:prstGeom prst="leftBrace">
            <a:avLst>
              <a:gd name="adj1" fmla="val 6797"/>
              <a:gd name="adj2" fmla="val 4881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1" name="Textfeld 60"/>
          <p:cNvSpPr txBox="1"/>
          <p:nvPr/>
        </p:nvSpPr>
        <p:spPr>
          <a:xfrm>
            <a:off x="107504" y="4097139"/>
            <a:ext cx="1264172" cy="400110"/>
          </a:xfrm>
          <a:prstGeom prst="rect">
            <a:avLst/>
          </a:prstGeom>
          <a:noFill/>
        </p:spPr>
        <p:txBody>
          <a:bodyPr wrap="square" rtlCol="0">
            <a:spAutoFit/>
          </a:bodyPr>
          <a:lstStyle/>
          <a:p>
            <a:r>
              <a:rPr lang="de-DE" dirty="0"/>
              <a:t>Stapel 4</a:t>
            </a:r>
          </a:p>
        </p:txBody>
      </p:sp>
      <p:cxnSp>
        <p:nvCxnSpPr>
          <p:cNvPr id="62" name="Gerade Verbindung 61"/>
          <p:cNvCxnSpPr/>
          <p:nvPr/>
        </p:nvCxnSpPr>
        <p:spPr>
          <a:xfrm flipH="1">
            <a:off x="1176839" y="4281805"/>
            <a:ext cx="4061235" cy="313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Rechteck 54"/>
          <p:cNvSpPr/>
          <p:nvPr/>
        </p:nvSpPr>
        <p:spPr>
          <a:xfrm>
            <a:off x="3707904" y="1988840"/>
            <a:ext cx="1008112" cy="936104"/>
          </a:xfrm>
          <a:prstGeom prst="rect">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8" name="Gruppieren 1">
            <a:extLst>
              <a:ext uri="{FF2B5EF4-FFF2-40B4-BE49-F238E27FC236}">
                <a16:creationId xmlns:a16="http://schemas.microsoft.com/office/drawing/2014/main" id="{513C96E4-7783-43A0-9B96-223647A67125}"/>
              </a:ext>
            </a:extLst>
          </p:cNvPr>
          <p:cNvGrpSpPr>
            <a:grpSpLocks/>
          </p:cNvGrpSpPr>
          <p:nvPr/>
        </p:nvGrpSpPr>
        <p:grpSpPr bwMode="auto">
          <a:xfrm>
            <a:off x="382588" y="197232"/>
            <a:ext cx="8569325" cy="1215643"/>
            <a:chOff x="383179" y="197258"/>
            <a:chExt cx="8568952" cy="1215518"/>
          </a:xfrm>
        </p:grpSpPr>
        <p:sp>
          <p:nvSpPr>
            <p:cNvPr id="59" name="Rectangle 6">
              <a:extLst>
                <a:ext uri="{FF2B5EF4-FFF2-40B4-BE49-F238E27FC236}">
                  <a16:creationId xmlns:a16="http://schemas.microsoft.com/office/drawing/2014/main" id="{15ADC1C1-63A6-41C5-AEE3-9D484EB934F0}"/>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63" name="Picture 14">
              <a:extLst>
                <a:ext uri="{FF2B5EF4-FFF2-40B4-BE49-F238E27FC236}">
                  <a16:creationId xmlns:a16="http://schemas.microsoft.com/office/drawing/2014/main" id="{7B5E5239-8ADE-4A51-9C20-2B272667CB5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4" name="Gerade Verbindung 12">
              <a:extLst>
                <a:ext uri="{FF2B5EF4-FFF2-40B4-BE49-F238E27FC236}">
                  <a16:creationId xmlns:a16="http://schemas.microsoft.com/office/drawing/2014/main" id="{68B92A26-B2D7-4358-AA0F-7E7C0CDDAD9B}"/>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54" name="Rechteck 53"/>
          <p:cNvSpPr/>
          <p:nvPr/>
        </p:nvSpPr>
        <p:spPr>
          <a:xfrm>
            <a:off x="4716016" y="1988840"/>
            <a:ext cx="1008112" cy="4488160"/>
          </a:xfrm>
          <a:prstGeom prst="rect">
            <a:avLst/>
          </a:prstGeom>
          <a:solidFill>
            <a:srgbClr val="FFC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3707904" y="2924944"/>
            <a:ext cx="1008112" cy="3552056"/>
          </a:xfrm>
          <a:prstGeom prst="rect">
            <a:avLst/>
          </a:prstGeom>
          <a:solidFill>
            <a:srgbClr val="00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p:cNvSpPr/>
          <p:nvPr/>
        </p:nvSpPr>
        <p:spPr>
          <a:xfrm>
            <a:off x="5724128" y="1988840"/>
            <a:ext cx="1008112" cy="4488160"/>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47728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0-#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0-#ppt_w/2"/>
                                          </p:val>
                                        </p:tav>
                                        <p:tav tm="100000">
                                          <p:val>
                                            <p:strVal val="#ppt_x"/>
                                          </p:val>
                                        </p:tav>
                                      </p:tavLst>
                                    </p:anim>
                                    <p:anim calcmode="lin" valueType="num">
                                      <p:cBhvr additive="base">
                                        <p:cTn id="16" dur="500" fill="hold"/>
                                        <p:tgtEl>
                                          <p:spTgt spid="6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250"/>
                                  </p:stCondLst>
                                  <p:childTnLst>
                                    <p:set>
                                      <p:cBhvr>
                                        <p:cTn id="19" dur="1" fill="hold">
                                          <p:stCondLst>
                                            <p:cond delay="0"/>
                                          </p:stCondLst>
                                        </p:cTn>
                                        <p:tgtEl>
                                          <p:spTgt spid="37">
                                            <p:txEl>
                                              <p:pRg st="0" end="0"/>
                                            </p:txEl>
                                          </p:spTgt>
                                        </p:tgtEl>
                                        <p:attrNameLst>
                                          <p:attrName>style.visibility</p:attrName>
                                        </p:attrNameLst>
                                      </p:cBhvr>
                                      <p:to>
                                        <p:strVal val="visible"/>
                                      </p:to>
                                    </p:set>
                                  </p:childTnLst>
                                </p:cTn>
                              </p:par>
                            </p:childTnLst>
                          </p:cTn>
                        </p:par>
                        <p:par>
                          <p:cTn id="20" fill="hold">
                            <p:stCondLst>
                              <p:cond delay="750"/>
                            </p:stCondLst>
                            <p:childTnLst>
                              <p:par>
                                <p:cTn id="21" presetID="1" presetClass="entr" presetSubtype="0" fill="hold" grpId="0" nodeType="afterEffect">
                                  <p:stCondLst>
                                    <p:cond delay="25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250"/>
                                  </p:stCondLst>
                                  <p:childTnLst>
                                    <p:set>
                                      <p:cBhvr>
                                        <p:cTn id="25" dur="1" fill="hold">
                                          <p:stCondLst>
                                            <p:cond delay="0"/>
                                          </p:stCondLst>
                                        </p:cTn>
                                        <p:tgtEl>
                                          <p:spTgt spid="39">
                                            <p:txEl>
                                              <p:pRg st="0" end="0"/>
                                            </p:txEl>
                                          </p:spTgt>
                                        </p:tgtEl>
                                        <p:attrNameLst>
                                          <p:attrName>style.visibility</p:attrName>
                                        </p:attrNameLst>
                                      </p:cBhvr>
                                      <p:to>
                                        <p:strVal val="visible"/>
                                      </p:to>
                                    </p:set>
                                  </p:childTnLst>
                                </p:cTn>
                              </p:par>
                            </p:childTnLst>
                          </p:cTn>
                        </p:par>
                        <p:par>
                          <p:cTn id="26" fill="hold">
                            <p:stCondLst>
                              <p:cond delay="1250"/>
                            </p:stCondLst>
                            <p:childTnLst>
                              <p:par>
                                <p:cTn id="27" presetID="1" presetClass="entr" presetSubtype="0" fill="hold" grpId="0" nodeType="afterEffect">
                                  <p:stCondLst>
                                    <p:cond delay="250"/>
                                  </p:stCondLst>
                                  <p:childTnLst>
                                    <p:set>
                                      <p:cBhvr>
                                        <p:cTn id="28" dur="1" fill="hold">
                                          <p:stCondLst>
                                            <p:cond delay="0"/>
                                          </p:stCondLst>
                                        </p:cTn>
                                        <p:tgtEl>
                                          <p:spTgt spid="40">
                                            <p:txEl>
                                              <p:pRg st="0" end="0"/>
                                            </p:txEl>
                                          </p:spTgt>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250"/>
                                  </p:stCondLst>
                                  <p:childTnLst>
                                    <p:set>
                                      <p:cBhvr>
                                        <p:cTn id="31" dur="1" fill="hold">
                                          <p:stCondLst>
                                            <p:cond delay="0"/>
                                          </p:stCondLst>
                                        </p:cTn>
                                        <p:tgtEl>
                                          <p:spTgt spid="41">
                                            <p:txEl>
                                              <p:pRg st="0" end="0"/>
                                            </p:txEl>
                                          </p:spTgt>
                                        </p:tgtEl>
                                        <p:attrNameLst>
                                          <p:attrName>style.visibility</p:attrName>
                                        </p:attrNameLst>
                                      </p:cBhvr>
                                      <p:to>
                                        <p:strVal val="visible"/>
                                      </p:to>
                                    </p:set>
                                  </p:childTnLst>
                                </p:cTn>
                              </p:par>
                            </p:childTnLst>
                          </p:cTn>
                        </p:par>
                        <p:par>
                          <p:cTn id="32" fill="hold">
                            <p:stCondLst>
                              <p:cond delay="1750"/>
                            </p:stCondLst>
                            <p:childTnLst>
                              <p:par>
                                <p:cTn id="33" presetID="1" presetClass="entr" presetSubtype="0" fill="hold" grpId="0" nodeType="afterEffect">
                                  <p:stCondLst>
                                    <p:cond delay="250"/>
                                  </p:stCondLst>
                                  <p:childTnLst>
                                    <p:set>
                                      <p:cBhvr>
                                        <p:cTn id="34" dur="1" fill="hold">
                                          <p:stCondLst>
                                            <p:cond delay="0"/>
                                          </p:stCondLst>
                                        </p:cTn>
                                        <p:tgtEl>
                                          <p:spTgt spid="42">
                                            <p:txEl>
                                              <p:pRg st="0" end="0"/>
                                            </p:txEl>
                                          </p:spTgt>
                                        </p:tgtEl>
                                        <p:attrNameLst>
                                          <p:attrName>style.visibility</p:attrName>
                                        </p:attrNameLst>
                                      </p:cBhvr>
                                      <p:to>
                                        <p:strVal val="visible"/>
                                      </p:to>
                                    </p:set>
                                  </p:childTnLst>
                                </p:cTn>
                              </p:par>
                            </p:childTnLst>
                          </p:cTn>
                        </p:par>
                        <p:par>
                          <p:cTn id="35" fill="hold">
                            <p:stCondLst>
                              <p:cond delay="2000"/>
                            </p:stCondLst>
                            <p:childTnLst>
                              <p:par>
                                <p:cTn id="36" presetID="1" presetClass="entr" presetSubtype="0" fill="hold" grpId="0" nodeType="afterEffect">
                                  <p:stCondLst>
                                    <p:cond delay="250"/>
                                  </p:stCondLst>
                                  <p:childTnLst>
                                    <p:set>
                                      <p:cBhvr>
                                        <p:cTn id="37" dur="1" fill="hold">
                                          <p:stCondLst>
                                            <p:cond delay="0"/>
                                          </p:stCondLst>
                                        </p:cTn>
                                        <p:tgtEl>
                                          <p:spTgt spid="43">
                                            <p:txEl>
                                              <p:pRg st="0" end="0"/>
                                            </p:txEl>
                                          </p:spTgt>
                                        </p:tgtEl>
                                        <p:attrNameLst>
                                          <p:attrName>style.visibility</p:attrName>
                                        </p:attrNameLst>
                                      </p:cBhvr>
                                      <p:to>
                                        <p:strVal val="visible"/>
                                      </p:to>
                                    </p:set>
                                  </p:childTnLst>
                                </p:cTn>
                              </p:par>
                            </p:childTnLst>
                          </p:cTn>
                        </p:par>
                        <p:par>
                          <p:cTn id="38" fill="hold">
                            <p:stCondLst>
                              <p:cond delay="2250"/>
                            </p:stCondLst>
                            <p:childTnLst>
                              <p:par>
                                <p:cTn id="39" presetID="1" presetClass="entr" presetSubtype="0" fill="hold" grpId="0" nodeType="afterEffect">
                                  <p:stCondLst>
                                    <p:cond delay="250"/>
                                  </p:stCondLst>
                                  <p:childTnLst>
                                    <p:set>
                                      <p:cBhvr>
                                        <p:cTn id="40"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6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0"/>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2"/>
                                        </p:tgtEl>
                                        <p:attrNameLst>
                                          <p:attrName>style.visibility</p:attrName>
                                        </p:attrNameLst>
                                      </p:cBhvr>
                                      <p:to>
                                        <p:strVal val="hidden"/>
                                      </p:to>
                                    </p:set>
                                  </p:childTnLst>
                                </p:cTn>
                              </p:par>
                            </p:childTnLst>
                          </p:cTn>
                        </p:par>
                        <p:par>
                          <p:cTn id="49" fill="hold">
                            <p:stCondLst>
                              <p:cond delay="0"/>
                            </p:stCondLst>
                            <p:childTnLst>
                              <p:par>
                                <p:cTn id="50" presetID="22" presetClass="entr" presetSubtype="8"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45">
                                            <p:txEl>
                                              <p:pRg st="0" end="0"/>
                                            </p:txEl>
                                          </p:spTgt>
                                        </p:tgtEl>
                                        <p:attrNameLst>
                                          <p:attrName>style.visibility</p:attrName>
                                        </p:attrNameLst>
                                      </p:cBhvr>
                                      <p:to>
                                        <p:strVal val="visible"/>
                                      </p:to>
                                    </p:set>
                                  </p:childTnLst>
                                </p:cTn>
                              </p:par>
                            </p:childTnLst>
                          </p:cTn>
                        </p:par>
                        <p:par>
                          <p:cTn id="56" fill="hold">
                            <p:stCondLst>
                              <p:cond delay="500"/>
                            </p:stCondLst>
                            <p:childTnLst>
                              <p:par>
                                <p:cTn id="57" presetID="1" presetClass="entr" presetSubtype="0" fill="hold" grpId="0" nodeType="afterEffect">
                                  <p:stCondLst>
                                    <p:cond delay="250"/>
                                  </p:stCondLst>
                                  <p:childTnLst>
                                    <p:set>
                                      <p:cBhvr>
                                        <p:cTn id="58" dur="1" fill="hold">
                                          <p:stCondLst>
                                            <p:cond delay="0"/>
                                          </p:stCondLst>
                                        </p:cTn>
                                        <p:tgtEl>
                                          <p:spTgt spid="46">
                                            <p:txEl>
                                              <p:pRg st="0" end="0"/>
                                            </p:txEl>
                                          </p:spTgt>
                                        </p:tgtEl>
                                        <p:attrNameLst>
                                          <p:attrName>style.visibility</p:attrName>
                                        </p:attrNameLst>
                                      </p:cBhvr>
                                      <p:to>
                                        <p:strVal val="visible"/>
                                      </p:to>
                                    </p:set>
                                  </p:childTnLst>
                                </p:cTn>
                              </p:par>
                            </p:childTnLst>
                          </p:cTn>
                        </p:par>
                        <p:par>
                          <p:cTn id="59" fill="hold">
                            <p:stCondLst>
                              <p:cond delay="750"/>
                            </p:stCondLst>
                            <p:childTnLst>
                              <p:par>
                                <p:cTn id="60" presetID="1" presetClass="entr" presetSubtype="0" fill="hold" grpId="0" nodeType="afterEffect">
                                  <p:stCondLst>
                                    <p:cond delay="250"/>
                                  </p:stCondLst>
                                  <p:childTnLst>
                                    <p:set>
                                      <p:cBhvr>
                                        <p:cTn id="61" dur="1" fill="hold">
                                          <p:stCondLst>
                                            <p:cond delay="0"/>
                                          </p:stCondLst>
                                        </p:cTn>
                                        <p:tgtEl>
                                          <p:spTgt spid="47">
                                            <p:txEl>
                                              <p:pRg st="0" end="0"/>
                                            </p:txEl>
                                          </p:spTgt>
                                        </p:tgtEl>
                                        <p:attrNameLst>
                                          <p:attrName>style.visibility</p:attrName>
                                        </p:attrNameLst>
                                      </p:cBhvr>
                                      <p:to>
                                        <p:strVal val="visible"/>
                                      </p:to>
                                    </p:set>
                                  </p:childTnLst>
                                </p:cTn>
                              </p:par>
                            </p:childTnLst>
                          </p:cTn>
                        </p:par>
                        <p:par>
                          <p:cTn id="62" fill="hold">
                            <p:stCondLst>
                              <p:cond delay="1000"/>
                            </p:stCondLst>
                            <p:childTnLst>
                              <p:par>
                                <p:cTn id="63" presetID="1" presetClass="entr" presetSubtype="0" fill="hold" grpId="0" nodeType="afterEffect">
                                  <p:stCondLst>
                                    <p:cond delay="250"/>
                                  </p:stCondLst>
                                  <p:childTnLst>
                                    <p:set>
                                      <p:cBhvr>
                                        <p:cTn id="64" dur="1" fill="hold">
                                          <p:stCondLst>
                                            <p:cond delay="0"/>
                                          </p:stCondLst>
                                        </p:cTn>
                                        <p:tgtEl>
                                          <p:spTgt spid="48">
                                            <p:txEl>
                                              <p:pRg st="0" end="0"/>
                                            </p:txEl>
                                          </p:spTgt>
                                        </p:tgtEl>
                                        <p:attrNameLst>
                                          <p:attrName>style.visibility</p:attrName>
                                        </p:attrNameLst>
                                      </p:cBhvr>
                                      <p:to>
                                        <p:strVal val="visible"/>
                                      </p:to>
                                    </p:set>
                                  </p:childTnLst>
                                </p:cTn>
                              </p:par>
                            </p:childTnLst>
                          </p:cTn>
                        </p:par>
                        <p:par>
                          <p:cTn id="65" fill="hold">
                            <p:stCondLst>
                              <p:cond delay="1250"/>
                            </p:stCondLst>
                            <p:childTnLst>
                              <p:par>
                                <p:cTn id="66" presetID="1" presetClass="entr" presetSubtype="0" fill="hold" grpId="0" nodeType="afterEffect">
                                  <p:stCondLst>
                                    <p:cond delay="250"/>
                                  </p:stCondLst>
                                  <p:childTnLst>
                                    <p:set>
                                      <p:cBhvr>
                                        <p:cTn id="67" dur="1" fill="hold">
                                          <p:stCondLst>
                                            <p:cond delay="0"/>
                                          </p:stCondLst>
                                        </p:cTn>
                                        <p:tgtEl>
                                          <p:spTgt spid="49">
                                            <p:txEl>
                                              <p:pRg st="0" end="0"/>
                                            </p:txEl>
                                          </p:spTgt>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250"/>
                                  </p:stCondLst>
                                  <p:childTnLst>
                                    <p:set>
                                      <p:cBhvr>
                                        <p:cTn id="70" dur="1" fill="hold">
                                          <p:stCondLst>
                                            <p:cond delay="0"/>
                                          </p:stCondLst>
                                        </p:cTn>
                                        <p:tgtEl>
                                          <p:spTgt spid="50">
                                            <p:txEl>
                                              <p:pRg st="0" end="0"/>
                                            </p:txEl>
                                          </p:spTgt>
                                        </p:tgtEl>
                                        <p:attrNameLst>
                                          <p:attrName>style.visibility</p:attrName>
                                        </p:attrNameLst>
                                      </p:cBhvr>
                                      <p:to>
                                        <p:strVal val="visible"/>
                                      </p:to>
                                    </p:set>
                                  </p:childTnLst>
                                </p:cTn>
                              </p:par>
                            </p:childTnLst>
                          </p:cTn>
                        </p:par>
                        <p:par>
                          <p:cTn id="71" fill="hold">
                            <p:stCondLst>
                              <p:cond delay="1750"/>
                            </p:stCondLst>
                            <p:childTnLst>
                              <p:par>
                                <p:cTn id="72" presetID="1" presetClass="entr" presetSubtype="0" fill="hold" grpId="0" nodeType="afterEffect">
                                  <p:stCondLst>
                                    <p:cond delay="250"/>
                                  </p:stCondLst>
                                  <p:childTnLst>
                                    <p:set>
                                      <p:cBhvr>
                                        <p:cTn id="7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up)">
                                      <p:cBhvr>
                                        <p:cTn id="78" dur="500"/>
                                        <p:tgtEl>
                                          <p:spTgt spid="35"/>
                                        </p:tgtEl>
                                      </p:cBhvr>
                                    </p:animEffect>
                                  </p:childTnLst>
                                </p:cTn>
                              </p:par>
                            </p:childTnLst>
                          </p:cTn>
                        </p:par>
                        <p:par>
                          <p:cTn id="79" fill="hold">
                            <p:stCondLst>
                              <p:cond delay="500"/>
                            </p:stCondLst>
                            <p:childTnLst>
                              <p:par>
                                <p:cTn id="80" presetID="1" presetClass="entr" presetSubtype="0" fill="hold" grpId="0" nodeType="afterEffect">
                                  <p:stCondLst>
                                    <p:cond delay="250"/>
                                  </p:stCondLst>
                                  <p:childTnLst>
                                    <p:set>
                                      <p:cBhvr>
                                        <p:cTn id="81"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7"/>
                                        </p:tgtEl>
                                        <p:attrNameLst>
                                          <p:attrName>style.visibility</p:attrName>
                                        </p:attrNameLst>
                                      </p:cBhvr>
                                      <p:to>
                                        <p:strVal val="visible"/>
                                      </p:to>
                                    </p:set>
                                  </p:childTnLst>
                                </p:cTn>
                              </p:par>
                            </p:childTnLst>
                          </p:cTn>
                        </p:par>
                        <p:par>
                          <p:cTn id="103" fill="hold">
                            <p:stCondLst>
                              <p:cond delay="0"/>
                            </p:stCondLst>
                            <p:childTnLst>
                              <p:par>
                                <p:cTn id="104" presetID="3" presetClass="entr" presetSubtype="10" fill="hold" grpId="0" nodeType="after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blinds(horizontal)">
                                      <p:cBhvr>
                                        <p:cTn id="10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dvAuto="100"/>
      <p:bldP spid="38" grpId="0" build="p" advAuto="100"/>
      <p:bldP spid="39" grpId="0" build="p" advAuto="100"/>
      <p:bldP spid="40" grpId="0" build="p" advAuto="100"/>
      <p:bldP spid="41" grpId="0" build="p" advAuto="100"/>
      <p:bldP spid="42" grpId="0" build="p" advAuto="100"/>
      <p:bldP spid="43" grpId="0" build="p" advAuto="100"/>
      <p:bldP spid="44" grpId="0" build="p" advAuto="100"/>
      <p:bldP spid="45" grpId="0" build="p" advAuto="100"/>
      <p:bldP spid="46" grpId="0" build="p" advAuto="100"/>
      <p:bldP spid="47" grpId="0" build="p" advAuto="100"/>
      <p:bldP spid="48" grpId="0" build="p" advAuto="100"/>
      <p:bldP spid="49" grpId="0" build="p" advAuto="100"/>
      <p:bldP spid="50" grpId="0" build="p" advAuto="100"/>
      <p:bldP spid="51" grpId="0" build="p" advAuto="100"/>
      <p:bldP spid="52" grpId="0" build="p" advAuto="100"/>
      <p:bldP spid="56" grpId="0" animBg="1"/>
      <p:bldP spid="60" grpId="0" animBg="1"/>
      <p:bldP spid="60" grpId="1" animBg="1"/>
      <p:bldP spid="61" grpId="0"/>
      <p:bldP spid="61" grpId="1"/>
      <p:bldP spid="55" grpId="0" animBg="1"/>
      <p:bldP spid="54" grpId="0" animBg="1"/>
      <p:bldP spid="57" grpId="0" animBg="1"/>
      <p:bldP spid="5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Foliennummernplatzhalter 4"/>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fld id="{B02CAA44-7DDA-41A7-A118-FC4B3AD463F3}" type="slidenum">
              <a:rPr lang="en-US" sz="1400" b="0" smtClean="0">
                <a:solidFill>
                  <a:schemeClr val="bg2"/>
                </a:solidFill>
                <a:latin typeface="Arial" pitchFamily="34" charset="0"/>
                <a:cs typeface="Arial" pitchFamily="34" charset="0"/>
              </a:rPr>
              <a:pPr eaLnBrk="1" hangingPunct="1"/>
              <a:t>19</a:t>
            </a:fld>
            <a:endParaRPr lang="en-US" sz="1400" b="0">
              <a:solidFill>
                <a:schemeClr val="bg2"/>
              </a:solidFill>
              <a:latin typeface="Arial" pitchFamily="34" charset="0"/>
              <a:cs typeface="Arial" pitchFamily="34" charset="0"/>
            </a:endParaRPr>
          </a:p>
        </p:txBody>
      </p:sp>
      <p:sp>
        <p:nvSpPr>
          <p:cNvPr id="37897"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10" name="Textfeld 4"/>
          <p:cNvSpPr txBox="1">
            <a:spLocks noChangeArrowheads="1"/>
          </p:cNvSpPr>
          <p:nvPr/>
        </p:nvSpPr>
        <p:spPr bwMode="auto">
          <a:xfrm>
            <a:off x="685800" y="2780928"/>
            <a:ext cx="7772400"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Wenn alle Zahlen stimmen, haben Sie bei dieser Vorgehensweise bereits fast alle Stimmzettel so sortiert, wie Sie sie später verpacken müssen. Sie müssen nachher lediglich noch die unterschiedlich gekennzeichneten Stimmzettel im Stapel 2 nach den </a:t>
            </a:r>
            <a:r>
              <a:rPr lang="de-DE" dirty="0">
                <a:latin typeface="Arial" pitchFamily="34" charset="0"/>
                <a:cs typeface="Arial" pitchFamily="34" charset="0"/>
              </a:rPr>
              <a:t>Erst</a:t>
            </a:r>
            <a:r>
              <a:rPr lang="de-DE" b="0" dirty="0">
                <a:latin typeface="Arial" pitchFamily="34" charset="0"/>
                <a:cs typeface="Arial" pitchFamily="34" charset="0"/>
              </a:rPr>
              <a:t>stimmen sortiert auf die gleichlautenden Stimmzettel aufteilen.</a:t>
            </a:r>
          </a:p>
        </p:txBody>
      </p:sp>
      <p:sp>
        <p:nvSpPr>
          <p:cNvPr id="11" name="Fußzeilenplatzhalter 1"/>
          <p:cNvSpPr txBox="1">
            <a:spLocks/>
          </p:cNvSpPr>
          <p:nvPr/>
        </p:nvSpPr>
        <p:spPr>
          <a:xfrm>
            <a:off x="3276600" y="6508750"/>
            <a:ext cx="2895600" cy="365125"/>
          </a:xfrm>
          <a:prstGeom prst="rect">
            <a:avLst/>
          </a:prstGeom>
        </p:spPr>
        <p:txBody>
          <a:bodyPr vert="horz" lIns="91440" tIns="45720" rIns="91440" bIns="45720" rtlCol="0" anchor="ctr"/>
          <a:lstStyle>
            <a:defPPr>
              <a:defRPr lang="de-DE"/>
            </a:defPPr>
            <a:lvl1pPr algn="ctr" rtl="0" eaLnBrk="0" fontAlgn="base" hangingPunct="0">
              <a:spcBef>
                <a:spcPct val="0"/>
              </a:spcBef>
              <a:spcAft>
                <a:spcPct val="0"/>
              </a:spcAft>
              <a:defRPr sz="1200" kern="1200">
                <a:solidFill>
                  <a:schemeClr val="tx1">
                    <a:tint val="75000"/>
                  </a:schemeClr>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de-DE" dirty="0"/>
              <a:t>(c) Stadt Gummersbach, Wahl zum Landtag 2022</a:t>
            </a:r>
          </a:p>
        </p:txBody>
      </p:sp>
      <p:sp>
        <p:nvSpPr>
          <p:cNvPr id="12" name="Rechteck 2"/>
          <p:cNvSpPr txBox="1">
            <a:spLocks noChangeArrowheads="1"/>
          </p:cNvSpPr>
          <p:nvPr/>
        </p:nvSpPr>
        <p:spPr bwMode="auto">
          <a:xfrm>
            <a:off x="183480" y="1340768"/>
            <a:ext cx="690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de-DE" sz="3000" b="1" dirty="0">
                <a:latin typeface="Arial" pitchFamily="34" charset="0"/>
                <a:cs typeface="Arial" pitchFamily="34" charset="0"/>
              </a:rPr>
              <a:t>   Wie wird ausgezählt? </a:t>
            </a:r>
            <a:endParaRPr lang="de-DE" sz="1200" b="1" dirty="0">
              <a:latin typeface="Arial" pitchFamily="34" charset="0"/>
              <a:cs typeface="Arial" pitchFamily="34" charset="0"/>
            </a:endParaRPr>
          </a:p>
        </p:txBody>
      </p:sp>
      <p:pic>
        <p:nvPicPr>
          <p:cNvPr id="13"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456" y="1412875"/>
            <a:ext cx="1703487" cy="100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uppieren 1">
            <a:extLst>
              <a:ext uri="{FF2B5EF4-FFF2-40B4-BE49-F238E27FC236}">
                <a16:creationId xmlns:a16="http://schemas.microsoft.com/office/drawing/2014/main" id="{A7DE7FE4-B2B5-4444-AF5D-06D8687B1203}"/>
              </a:ext>
            </a:extLst>
          </p:cNvPr>
          <p:cNvGrpSpPr>
            <a:grpSpLocks/>
          </p:cNvGrpSpPr>
          <p:nvPr/>
        </p:nvGrpSpPr>
        <p:grpSpPr bwMode="auto">
          <a:xfrm>
            <a:off x="382588" y="197232"/>
            <a:ext cx="8569325" cy="1215643"/>
            <a:chOff x="383179" y="197258"/>
            <a:chExt cx="8568952" cy="1215518"/>
          </a:xfrm>
        </p:grpSpPr>
        <p:sp>
          <p:nvSpPr>
            <p:cNvPr id="19" name="Rectangle 6">
              <a:extLst>
                <a:ext uri="{FF2B5EF4-FFF2-40B4-BE49-F238E27FC236}">
                  <a16:creationId xmlns:a16="http://schemas.microsoft.com/office/drawing/2014/main" id="{A3CCC412-D32C-4D25-8B7C-F52EDCE3502B}"/>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0" name="Picture 14">
              <a:extLst>
                <a:ext uri="{FF2B5EF4-FFF2-40B4-BE49-F238E27FC236}">
                  <a16:creationId xmlns:a16="http://schemas.microsoft.com/office/drawing/2014/main" id="{283D4FB9-52D1-45C3-ADEE-27CE6B7813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12">
              <a:extLst>
                <a:ext uri="{FF2B5EF4-FFF2-40B4-BE49-F238E27FC236}">
                  <a16:creationId xmlns:a16="http://schemas.microsoft.com/office/drawing/2014/main" id="{89C86B93-5C89-4A9F-9749-B8B39A5B7AF8}"/>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56477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37897"/>
                                        </p:tgtEl>
                                        <p:attrNameLst>
                                          <p:attrName>style.visibility</p:attrName>
                                        </p:attrNameLst>
                                      </p:cBhvr>
                                      <p:to>
                                        <p:strVal val="visible"/>
                                      </p:to>
                                    </p:set>
                                    <p:animEffect transition="in" filter="blinds(horizontal)">
                                      <p:cBhvr>
                                        <p:cTn id="17"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nimBg="1"/>
      <p:bldP spid="1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026"/>
          <p:cNvSpPr>
            <a:spLocks noChangeArrowheads="1"/>
          </p:cNvSpPr>
          <p:nvPr/>
        </p:nvSpPr>
        <p:spPr bwMode="auto">
          <a:xfrm>
            <a:off x="609600" y="1828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Der Wahlvorstand...</a:t>
            </a:r>
            <a:br>
              <a:rPr lang="de-DE" sz="2400" b="1" dirty="0"/>
            </a:br>
            <a:endParaRPr lang="de-DE" sz="2400" b="1" dirty="0"/>
          </a:p>
        </p:txBody>
      </p:sp>
      <p:sp>
        <p:nvSpPr>
          <p:cNvPr id="16387" name="Text Box 1027"/>
          <p:cNvSpPr txBox="1">
            <a:spLocks noChangeArrowheads="1"/>
          </p:cNvSpPr>
          <p:nvPr/>
        </p:nvSpPr>
        <p:spPr bwMode="auto">
          <a:xfrm>
            <a:off x="457200" y="2971800"/>
            <a:ext cx="792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65113" algn="l"/>
              </a:tabLst>
              <a:defRPr sz="2000">
                <a:solidFill>
                  <a:schemeClr val="tx1"/>
                </a:solidFill>
                <a:latin typeface="Arial" charset="0"/>
              </a:defRPr>
            </a:lvl1pPr>
            <a:lvl2pPr marL="742950" indent="-285750">
              <a:tabLst>
                <a:tab pos="265113" algn="l"/>
              </a:tabLst>
              <a:defRPr sz="2000">
                <a:solidFill>
                  <a:schemeClr val="tx1"/>
                </a:solidFill>
                <a:latin typeface="Arial" charset="0"/>
              </a:defRPr>
            </a:lvl2pPr>
            <a:lvl3pPr marL="1143000" indent="-228600">
              <a:tabLst>
                <a:tab pos="265113" algn="l"/>
              </a:tabLst>
              <a:defRPr sz="2000">
                <a:solidFill>
                  <a:schemeClr val="tx1"/>
                </a:solidFill>
                <a:latin typeface="Arial" charset="0"/>
              </a:defRPr>
            </a:lvl3pPr>
            <a:lvl4pPr marL="1600200" indent="-228600">
              <a:tabLst>
                <a:tab pos="265113" algn="l"/>
              </a:tabLst>
              <a:defRPr sz="2000">
                <a:solidFill>
                  <a:schemeClr val="tx1"/>
                </a:solidFill>
                <a:latin typeface="Arial" charset="0"/>
              </a:defRPr>
            </a:lvl4pPr>
            <a:lvl5pPr marL="2057400" indent="-228600">
              <a:tabLst>
                <a:tab pos="265113" algn="l"/>
              </a:tabLst>
              <a:defRPr sz="2000">
                <a:solidFill>
                  <a:schemeClr val="tx1"/>
                </a:solidFill>
                <a:latin typeface="Arial" charset="0"/>
              </a:defRPr>
            </a:lvl5pPr>
            <a:lvl6pPr marL="2514600" indent="-228600" eaLnBrk="0" fontAlgn="base" hangingPunct="0">
              <a:spcBef>
                <a:spcPct val="0"/>
              </a:spcBef>
              <a:spcAft>
                <a:spcPct val="0"/>
              </a:spcAft>
              <a:tabLst>
                <a:tab pos="265113" algn="l"/>
              </a:tabLst>
              <a:defRPr sz="2000">
                <a:solidFill>
                  <a:schemeClr val="tx1"/>
                </a:solidFill>
                <a:latin typeface="Arial" charset="0"/>
              </a:defRPr>
            </a:lvl6pPr>
            <a:lvl7pPr marL="2971800" indent="-228600" eaLnBrk="0" fontAlgn="base" hangingPunct="0">
              <a:spcBef>
                <a:spcPct val="0"/>
              </a:spcBef>
              <a:spcAft>
                <a:spcPct val="0"/>
              </a:spcAft>
              <a:tabLst>
                <a:tab pos="265113" algn="l"/>
              </a:tabLst>
              <a:defRPr sz="2000">
                <a:solidFill>
                  <a:schemeClr val="tx1"/>
                </a:solidFill>
                <a:latin typeface="Arial" charset="0"/>
              </a:defRPr>
            </a:lvl7pPr>
            <a:lvl8pPr marL="3429000" indent="-228600" eaLnBrk="0" fontAlgn="base" hangingPunct="0">
              <a:spcBef>
                <a:spcPct val="0"/>
              </a:spcBef>
              <a:spcAft>
                <a:spcPct val="0"/>
              </a:spcAft>
              <a:tabLst>
                <a:tab pos="265113" algn="l"/>
              </a:tabLst>
              <a:defRPr sz="2000">
                <a:solidFill>
                  <a:schemeClr val="tx1"/>
                </a:solidFill>
                <a:latin typeface="Arial" charset="0"/>
              </a:defRPr>
            </a:lvl8pPr>
            <a:lvl9pPr marL="3886200" indent="-228600" eaLnBrk="0" fontAlgn="base" hangingPunct="0">
              <a:spcBef>
                <a:spcPct val="0"/>
              </a:spcBef>
              <a:spcAft>
                <a:spcPct val="0"/>
              </a:spcAft>
              <a:tabLst>
                <a:tab pos="265113" algn="l"/>
              </a:tabLst>
              <a:defRPr sz="2000">
                <a:solidFill>
                  <a:schemeClr val="tx1"/>
                </a:solidFill>
                <a:latin typeface="Arial" charset="0"/>
              </a:defRPr>
            </a:lvl9pPr>
          </a:lstStyle>
          <a:p>
            <a:pPr eaLnBrk="1" hangingPunct="1">
              <a:spcBef>
                <a:spcPct val="50000"/>
              </a:spcBef>
            </a:pPr>
            <a:r>
              <a:rPr lang="de-DE" sz="1600" dirty="0"/>
              <a:t>... 	überprüft die heute erhaltenen Wahlunterlagen sofort auf Vollständigkeit (Nieder-    	</a:t>
            </a:r>
            <a:r>
              <a:rPr lang="de-DE" sz="1600" dirty="0" err="1"/>
              <a:t>schrift</a:t>
            </a:r>
            <a:r>
              <a:rPr lang="de-DE" sz="1600" dirty="0"/>
              <a:t> etc.),</a:t>
            </a:r>
          </a:p>
        </p:txBody>
      </p:sp>
      <p:sp>
        <p:nvSpPr>
          <p:cNvPr id="16388" name="Text Box 1028"/>
          <p:cNvSpPr txBox="1">
            <a:spLocks noChangeArrowheads="1"/>
          </p:cNvSpPr>
          <p:nvPr/>
        </p:nvSpPr>
        <p:spPr bwMode="auto">
          <a:xfrm>
            <a:off x="1095375" y="4102100"/>
            <a:ext cx="74183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271463" indent="-271463" eaLnBrk="1" hangingPunct="1">
              <a:spcBef>
                <a:spcPct val="50000"/>
              </a:spcBef>
            </a:pPr>
            <a:r>
              <a:rPr lang="de-DE" sz="1600" dirty="0"/>
              <a:t>... Beginnt seine Arbeit um 15 Uhr, öffnet aber frühestens um 18 Uhr den ersten blauen Umschlag,</a:t>
            </a:r>
          </a:p>
        </p:txBody>
      </p:sp>
      <p:sp>
        <p:nvSpPr>
          <p:cNvPr id="16389" name="Text Box 1029"/>
          <p:cNvSpPr txBox="1">
            <a:spLocks noChangeArrowheads="1"/>
          </p:cNvSpPr>
          <p:nvPr/>
        </p:nvSpPr>
        <p:spPr bwMode="auto">
          <a:xfrm>
            <a:off x="1579563" y="4797425"/>
            <a:ext cx="6934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271463" indent="-271463" eaLnBrk="1" hangingPunct="1">
              <a:spcBef>
                <a:spcPct val="50000"/>
              </a:spcBef>
            </a:pPr>
            <a:r>
              <a:rPr lang="de-DE" sz="1600" dirty="0"/>
              <a:t>... ist politisch absolut neutral (keine Buttons oder einseitige Bemerkungen in Anwesenheit von Wählern),</a:t>
            </a:r>
          </a:p>
        </p:txBody>
      </p:sp>
      <p:sp>
        <p:nvSpPr>
          <p:cNvPr id="16390" name="Text Box 1030"/>
          <p:cNvSpPr txBox="1">
            <a:spLocks noChangeArrowheads="1"/>
          </p:cNvSpPr>
          <p:nvPr/>
        </p:nvSpPr>
        <p:spPr bwMode="auto">
          <a:xfrm>
            <a:off x="2227263" y="5517232"/>
            <a:ext cx="56388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600" dirty="0"/>
              <a:t>... arbeitet öffentlich (auch vor der Auszählung),</a:t>
            </a:r>
          </a:p>
        </p:txBody>
      </p:sp>
      <p:sp>
        <p:nvSpPr>
          <p:cNvPr id="16391" name="Text Box 1031"/>
          <p:cNvSpPr txBox="1">
            <a:spLocks noChangeArrowheads="1"/>
          </p:cNvSpPr>
          <p:nvPr/>
        </p:nvSpPr>
        <p:spPr bwMode="auto">
          <a:xfrm>
            <a:off x="2819400" y="5867400"/>
            <a:ext cx="57150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600"/>
              <a:t>... unterschreibt komplett die Wahlniederschrift.</a:t>
            </a:r>
          </a:p>
        </p:txBody>
      </p:sp>
      <p:pic>
        <p:nvPicPr>
          <p:cNvPr id="16392" name="Picture 1032" descr="C:\Programme\Gemeinsame Dateien\Microsoft Shared\Clipart\cagcat50\BD06982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900" y="1828800"/>
            <a:ext cx="2209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1027"/>
          <p:cNvSpPr txBox="1">
            <a:spLocks noChangeArrowheads="1"/>
          </p:cNvSpPr>
          <p:nvPr/>
        </p:nvSpPr>
        <p:spPr bwMode="auto">
          <a:xfrm>
            <a:off x="819150" y="3725863"/>
            <a:ext cx="79248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600" dirty="0"/>
              <a:t>... besteht aus Wahlvorsteher, Stellvertreter und max. acht Beisitzern (+Hilfskräfte)</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039F1696-8A26-4AF9-B12C-2743E218C84D}" type="slidenum">
              <a:rPr lang="de-DE" smtClean="0"/>
              <a:pPr>
                <a:defRPr/>
              </a:pPr>
              <a:t>2</a:t>
            </a:fld>
            <a:endParaRPr lang="de-DE"/>
          </a:p>
        </p:txBody>
      </p:sp>
      <p:sp>
        <p:nvSpPr>
          <p:cNvPr id="17"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9" name="Gruppieren 1">
            <a:extLst>
              <a:ext uri="{FF2B5EF4-FFF2-40B4-BE49-F238E27FC236}">
                <a16:creationId xmlns:a16="http://schemas.microsoft.com/office/drawing/2014/main" id="{4071CD92-6527-4A66-926A-FADA42D78F62}"/>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B651F4CA-0B46-41F0-ADAF-86FF3471D663}"/>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4C09A985-8DD2-49CF-9E21-C1581B309D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90C70BE7-3B73-4E8F-8446-CF2DD6C26A2A}"/>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57200" y="1903413"/>
            <a:ext cx="762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...und dann?                                          </a:t>
            </a:r>
          </a:p>
        </p:txBody>
      </p:sp>
      <p:sp>
        <p:nvSpPr>
          <p:cNvPr id="33796" name="Text Box 4"/>
          <p:cNvSpPr txBox="1">
            <a:spLocks noChangeArrowheads="1"/>
          </p:cNvSpPr>
          <p:nvPr/>
        </p:nvSpPr>
        <p:spPr bwMode="auto">
          <a:xfrm>
            <a:off x="533400" y="2276872"/>
            <a:ext cx="8229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dirty="0"/>
              <a:t>Sobald das Wahlergebnis in die Wahlniederschrift und die Schnellmeldung eingetragen und vorsichtshalber noch einmal durchgerechnet wurde, teilt es der Wahlvorsteher oder Stellvertreter umgehend telefonisch an unsere Erfasser mit. Dabei unbedingt ausschließlich folgende Telefonnummer verwenden:</a:t>
            </a:r>
          </a:p>
        </p:txBody>
      </p:sp>
      <p:pic>
        <p:nvPicPr>
          <p:cNvPr id="25604" name="Picture 5" descr="G0422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4265613"/>
            <a:ext cx="226695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6"/>
          <p:cNvSpPr txBox="1">
            <a:spLocks noChangeArrowheads="1"/>
          </p:cNvSpPr>
          <p:nvPr/>
        </p:nvSpPr>
        <p:spPr bwMode="auto">
          <a:xfrm>
            <a:off x="3505200" y="3865339"/>
            <a:ext cx="5029200"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6000" b="1" dirty="0">
                <a:latin typeface="Comic Sans MS" pitchFamily="66" charset="0"/>
              </a:rPr>
              <a:t>02261 </a:t>
            </a:r>
            <a:br>
              <a:rPr lang="de-DE" sz="6000" b="1" dirty="0">
                <a:latin typeface="Comic Sans MS" pitchFamily="66" charset="0"/>
              </a:rPr>
            </a:br>
            <a:r>
              <a:rPr lang="de-DE" sz="6000" b="1" dirty="0">
                <a:latin typeface="Comic Sans MS" pitchFamily="66" charset="0"/>
              </a:rPr>
              <a:t>87 33 33</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112477CE-4CA6-4AFF-AD1C-5114B361151F}" type="slidenum">
              <a:rPr lang="de-DE" smtClean="0"/>
              <a:pPr>
                <a:defRPr/>
              </a:pPr>
              <a:t>20</a:t>
            </a:fld>
            <a:endParaRPr lang="de-DE" dirty="0"/>
          </a:p>
        </p:txBody>
      </p:sp>
      <p:sp>
        <p:nvSpPr>
          <p:cNvPr id="13"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4" name="Rectangle 2">
            <a:extLst>
              <a:ext uri="{FF2B5EF4-FFF2-40B4-BE49-F238E27FC236}">
                <a16:creationId xmlns:a16="http://schemas.microsoft.com/office/drawing/2014/main" id="{C26BE004-992D-4C20-8DA3-FEBEDC21E928}"/>
              </a:ext>
            </a:extLst>
          </p:cNvPr>
          <p:cNvSpPr>
            <a:spLocks noChangeArrowheads="1"/>
          </p:cNvSpPr>
          <p:nvPr/>
        </p:nvSpPr>
        <p:spPr bwMode="auto">
          <a:xfrm>
            <a:off x="3351866" y="5827399"/>
            <a:ext cx="5600047"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1600" dirty="0"/>
              <a:t>Oder Sie kommen persönlich in die 4. Etage.</a:t>
            </a:r>
          </a:p>
        </p:txBody>
      </p:sp>
      <p:grpSp>
        <p:nvGrpSpPr>
          <p:cNvPr id="19" name="Gruppieren 1">
            <a:extLst>
              <a:ext uri="{FF2B5EF4-FFF2-40B4-BE49-F238E27FC236}">
                <a16:creationId xmlns:a16="http://schemas.microsoft.com/office/drawing/2014/main" id="{8659EF95-C6FA-4FD4-A09E-475C0E4F62DC}"/>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C3B9D0A9-B0E9-49DF-B9F3-7C001046D07C}"/>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7A8996FB-60F3-432F-ACE4-26A58B36AD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95A9D8C2-1492-418B-B69E-BC15212A368E}"/>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0-#ppt_w/2"/>
                                          </p:val>
                                        </p:tav>
                                        <p:tav tm="100000">
                                          <p:val>
                                            <p:strVal val="#ppt_x"/>
                                          </p:val>
                                        </p:tav>
                                      </p:tavLst>
                                    </p:anim>
                                    <p:anim calcmode="lin" valueType="num">
                                      <p:cBhvr additive="base">
                                        <p:cTn id="8" dur="500" fill="hold"/>
                                        <p:tgtEl>
                                          <p:spTgt spid="33796"/>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1" presetClass="entr" presetSubtype="0" fill="hold" nodeType="afterEffect">
                                  <p:stCondLst>
                                    <p:cond delay="0"/>
                                  </p:stCondLst>
                                  <p:childTnLst>
                                    <p:set>
                                      <p:cBhvr>
                                        <p:cTn id="11" dur="1" fill="hold">
                                          <p:stCondLst>
                                            <p:cond delay="0"/>
                                          </p:stCondLst>
                                        </p:cTn>
                                        <p:tgtEl>
                                          <p:spTgt spid="25604"/>
                                        </p:tgtEl>
                                        <p:attrNameLst>
                                          <p:attrName>style.visibility</p:attrName>
                                        </p:attrNameLst>
                                      </p:cBhvr>
                                      <p:to>
                                        <p:strVal val="visible"/>
                                      </p:to>
                                    </p:set>
                                  </p:childTnLst>
                                </p:cTn>
                              </p:par>
                            </p:childTnLst>
                          </p:cTn>
                        </p:par>
                        <p:par>
                          <p:cTn id="12" fill="hold">
                            <p:stCondLst>
                              <p:cond delay="500"/>
                            </p:stCondLst>
                            <p:childTnLst>
                              <p:par>
                                <p:cTn id="13" presetID="15" presetClass="entr" presetSubtype="0" fill="hold" grpId="0" nodeType="afterEffect">
                                  <p:stCondLst>
                                    <p:cond delay="0"/>
                                  </p:stCondLst>
                                  <p:childTnLst>
                                    <p:set>
                                      <p:cBhvr>
                                        <p:cTn id="14" dur="1" fill="hold">
                                          <p:stCondLst>
                                            <p:cond delay="0"/>
                                          </p:stCondLst>
                                        </p:cTn>
                                        <p:tgtEl>
                                          <p:spTgt spid="33798"/>
                                        </p:tgtEl>
                                        <p:attrNameLst>
                                          <p:attrName>style.visibility</p:attrName>
                                        </p:attrNameLst>
                                      </p:cBhvr>
                                      <p:to>
                                        <p:strVal val="visible"/>
                                      </p:to>
                                    </p:set>
                                    <p:anim calcmode="lin" valueType="num">
                                      <p:cBhvr>
                                        <p:cTn id="15" dur="1000" fill="hold"/>
                                        <p:tgtEl>
                                          <p:spTgt spid="33798"/>
                                        </p:tgtEl>
                                        <p:attrNameLst>
                                          <p:attrName>ppt_w</p:attrName>
                                        </p:attrNameLst>
                                      </p:cBhvr>
                                      <p:tavLst>
                                        <p:tav tm="0">
                                          <p:val>
                                            <p:fltVal val="0"/>
                                          </p:val>
                                        </p:tav>
                                        <p:tav tm="100000">
                                          <p:val>
                                            <p:strVal val="#ppt_w"/>
                                          </p:val>
                                        </p:tav>
                                      </p:tavLst>
                                    </p:anim>
                                    <p:anim calcmode="lin" valueType="num">
                                      <p:cBhvr>
                                        <p:cTn id="16" dur="1000" fill="hold"/>
                                        <p:tgtEl>
                                          <p:spTgt spid="33798"/>
                                        </p:tgtEl>
                                        <p:attrNameLst>
                                          <p:attrName>ppt_h</p:attrName>
                                        </p:attrNameLst>
                                      </p:cBhvr>
                                      <p:tavLst>
                                        <p:tav tm="0">
                                          <p:val>
                                            <p:fltVal val="0"/>
                                          </p:val>
                                        </p:tav>
                                        <p:tav tm="100000">
                                          <p:val>
                                            <p:strVal val="#ppt_h"/>
                                          </p:val>
                                        </p:tav>
                                      </p:tavLst>
                                    </p:anim>
                                    <p:anim calcmode="lin" valueType="num">
                                      <p:cBhvr>
                                        <p:cTn id="17" dur="1000" fill="hold"/>
                                        <p:tgtEl>
                                          <p:spTgt spid="3379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798"/>
                                        </p:tgtEl>
                                        <p:attrNameLst>
                                          <p:attrName>ppt_y</p:attrName>
                                        </p:attrNameLst>
                                      </p:cBhvr>
                                      <p:tavLst>
                                        <p:tav tm="0" fmla="#ppt_y+(sin(-2*pi*(1-$))*-#ppt_x+cos(-2*pi*(1-$))*(1-#ppt_y))*(1-$)">
                                          <p:val>
                                            <p:fltVal val="0"/>
                                          </p:val>
                                        </p:tav>
                                        <p:tav tm="100000">
                                          <p:val>
                                            <p:fltVal val="1"/>
                                          </p:val>
                                        </p:tav>
                                      </p:tavLst>
                                    </p:anim>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utoUpdateAnimBg="0"/>
      <p:bldP spid="33798" grpId="0" autoUpdateAnimBg="0"/>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57200" y="2065338"/>
            <a:ext cx="853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Telefonische Ergebnismeldung nur unter  </a:t>
            </a:r>
            <a:br>
              <a:rPr lang="de-DE" sz="2400" b="1"/>
            </a:br>
            <a:r>
              <a:rPr lang="de-DE" sz="2400" b="1"/>
              <a:t>		</a:t>
            </a:r>
            <a:r>
              <a:rPr lang="de-DE" sz="4000" b="1"/>
              <a:t>02261 / 87 33 33</a:t>
            </a:r>
            <a:endParaRPr lang="de-DE" sz="2400" b="1"/>
          </a:p>
        </p:txBody>
      </p:sp>
      <p:sp>
        <p:nvSpPr>
          <p:cNvPr id="34819" name="Text Box 3"/>
          <p:cNvSpPr txBox="1">
            <a:spLocks noChangeArrowheads="1"/>
          </p:cNvSpPr>
          <p:nvPr/>
        </p:nvSpPr>
        <p:spPr bwMode="auto">
          <a:xfrm>
            <a:off x="457200" y="2751138"/>
            <a:ext cx="731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a:t>Nun gibt es zwei Möglichkeiten:</a:t>
            </a:r>
          </a:p>
        </p:txBody>
      </p:sp>
      <p:sp>
        <p:nvSpPr>
          <p:cNvPr id="34820" name="Text Box 4"/>
          <p:cNvSpPr txBox="1">
            <a:spLocks noChangeArrowheads="1"/>
          </p:cNvSpPr>
          <p:nvPr/>
        </p:nvSpPr>
        <p:spPr bwMode="auto">
          <a:xfrm>
            <a:off x="457200" y="3284538"/>
            <a:ext cx="8077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dirty="0"/>
              <a:t>1. Der Erfasser bestätigt das Ergebnis </a:t>
            </a:r>
            <a:r>
              <a:rPr lang="de-DE" b="1" dirty="0"/>
              <a:t>nicht</a:t>
            </a:r>
            <a:r>
              <a:rPr lang="de-DE" dirty="0"/>
              <a:t>. Dann wird es noch einmal verglichen, möglicherweise liegt ein Übermittlungsfehler vor. Stimmt es immer noch nicht, liegt ein rechnerischer Fehler vor. Der Wahlvorstand muss es noch einmal überprüfen, ggf. die Stimmzettel neu auszählen – und dann erneut anrufen, wenn ein korrektes Ergebnis vorliegt.</a:t>
            </a:r>
          </a:p>
        </p:txBody>
      </p:sp>
      <p:sp>
        <p:nvSpPr>
          <p:cNvPr id="34821" name="Text Box 5"/>
          <p:cNvSpPr txBox="1">
            <a:spLocks noChangeArrowheads="1"/>
          </p:cNvSpPr>
          <p:nvPr/>
        </p:nvSpPr>
        <p:spPr bwMode="auto">
          <a:xfrm>
            <a:off x="457200" y="5418138"/>
            <a:ext cx="8077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a:t>2. Das Ergebnis wird von unserem Erfasser als korrekt bestätigt. Dann hat es der Wahlvorstand fast geschafft – aber nur fast. Ein paar Aufgaben warten noch...</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31FDE325-9F8C-4B56-9254-683E766674D5}" type="slidenum">
              <a:rPr lang="de-DE" smtClean="0"/>
              <a:pPr>
                <a:defRPr/>
              </a:pPr>
              <a:t>21</a:t>
            </a:fld>
            <a:endParaRPr lang="de-DE" dirty="0"/>
          </a:p>
        </p:txBody>
      </p:sp>
      <p:sp>
        <p:nvSpPr>
          <p:cNvPr id="13"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4" name="Gruppieren 1">
            <a:extLst>
              <a:ext uri="{FF2B5EF4-FFF2-40B4-BE49-F238E27FC236}">
                <a16:creationId xmlns:a16="http://schemas.microsoft.com/office/drawing/2014/main" id="{C83C3B74-F95A-45AE-A7B2-669C020EBE24}"/>
              </a:ext>
            </a:extLst>
          </p:cNvPr>
          <p:cNvGrpSpPr>
            <a:grpSpLocks/>
          </p:cNvGrpSpPr>
          <p:nvPr/>
        </p:nvGrpSpPr>
        <p:grpSpPr bwMode="auto">
          <a:xfrm>
            <a:off x="382588" y="197232"/>
            <a:ext cx="8569325" cy="1215643"/>
            <a:chOff x="383179" y="197258"/>
            <a:chExt cx="8568952" cy="1215518"/>
          </a:xfrm>
        </p:grpSpPr>
        <p:sp>
          <p:nvSpPr>
            <p:cNvPr id="15" name="Rectangle 6">
              <a:extLst>
                <a:ext uri="{FF2B5EF4-FFF2-40B4-BE49-F238E27FC236}">
                  <a16:creationId xmlns:a16="http://schemas.microsoft.com/office/drawing/2014/main" id="{EA842062-0FF6-4BAF-86A9-BD7A60C589C3}"/>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6" name="Picture 14">
              <a:extLst>
                <a:ext uri="{FF2B5EF4-FFF2-40B4-BE49-F238E27FC236}">
                  <a16:creationId xmlns:a16="http://schemas.microsoft.com/office/drawing/2014/main" id="{4B1DD109-3997-45BF-B084-DB1F48156D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12">
              <a:extLst>
                <a:ext uri="{FF2B5EF4-FFF2-40B4-BE49-F238E27FC236}">
                  <a16:creationId xmlns:a16="http://schemas.microsoft.com/office/drawing/2014/main" id="{764037F1-6276-440C-A698-7A1A5887C955}"/>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1+#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gtEl>
                                        <p:attrNameLst>
                                          <p:attrName>style.visibility</p:attrName>
                                        </p:attrNameLst>
                                      </p:cBhvr>
                                      <p:to>
                                        <p:strVal val="visible"/>
                                      </p:to>
                                    </p:set>
                                    <p:anim calcmode="lin" valueType="num">
                                      <p:cBhvr additive="base">
                                        <p:cTn id="13" dur="500" fill="hold"/>
                                        <p:tgtEl>
                                          <p:spTgt spid="34819"/>
                                        </p:tgtEl>
                                        <p:attrNameLst>
                                          <p:attrName>ppt_x</p:attrName>
                                        </p:attrNameLst>
                                      </p:cBhvr>
                                      <p:tavLst>
                                        <p:tav tm="0">
                                          <p:val>
                                            <p:strVal val="0-#ppt_w/2"/>
                                          </p:val>
                                        </p:tav>
                                        <p:tav tm="100000">
                                          <p:val>
                                            <p:strVal val="#ppt_x"/>
                                          </p:val>
                                        </p:tav>
                                      </p:tavLst>
                                    </p:anim>
                                    <p:anim calcmode="lin" valueType="num">
                                      <p:cBhvr additive="base">
                                        <p:cTn id="14" dur="500" fill="hold"/>
                                        <p:tgtEl>
                                          <p:spTgt spid="3481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0"/>
                                        </p:tgtEl>
                                        <p:attrNameLst>
                                          <p:attrName>style.visibility</p:attrName>
                                        </p:attrNameLst>
                                      </p:cBhvr>
                                      <p:to>
                                        <p:strVal val="visible"/>
                                      </p:to>
                                    </p:set>
                                    <p:anim calcmode="lin" valueType="num">
                                      <p:cBhvr additive="base">
                                        <p:cTn id="19" dur="500" fill="hold"/>
                                        <p:tgtEl>
                                          <p:spTgt spid="34820"/>
                                        </p:tgtEl>
                                        <p:attrNameLst>
                                          <p:attrName>ppt_x</p:attrName>
                                        </p:attrNameLst>
                                      </p:cBhvr>
                                      <p:tavLst>
                                        <p:tav tm="0">
                                          <p:val>
                                            <p:strVal val="0-#ppt_w/2"/>
                                          </p:val>
                                        </p:tav>
                                        <p:tav tm="100000">
                                          <p:val>
                                            <p:strVal val="#ppt_x"/>
                                          </p:val>
                                        </p:tav>
                                      </p:tavLst>
                                    </p:anim>
                                    <p:anim calcmode="lin" valueType="num">
                                      <p:cBhvr additive="base">
                                        <p:cTn id="20" dur="500" fill="hold"/>
                                        <p:tgtEl>
                                          <p:spTgt spid="3482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21"/>
                                        </p:tgtEl>
                                        <p:attrNameLst>
                                          <p:attrName>style.visibility</p:attrName>
                                        </p:attrNameLst>
                                      </p:cBhvr>
                                      <p:to>
                                        <p:strVal val="visible"/>
                                      </p:to>
                                    </p:set>
                                    <p:anim calcmode="lin" valueType="num">
                                      <p:cBhvr additive="base">
                                        <p:cTn id="25" dur="500" fill="hold"/>
                                        <p:tgtEl>
                                          <p:spTgt spid="34821"/>
                                        </p:tgtEl>
                                        <p:attrNameLst>
                                          <p:attrName>ppt_x</p:attrName>
                                        </p:attrNameLst>
                                      </p:cBhvr>
                                      <p:tavLst>
                                        <p:tav tm="0">
                                          <p:val>
                                            <p:strVal val="0-#ppt_w/2"/>
                                          </p:val>
                                        </p:tav>
                                        <p:tav tm="100000">
                                          <p:val>
                                            <p:strVal val="#ppt_x"/>
                                          </p:val>
                                        </p:tav>
                                      </p:tavLst>
                                    </p:anim>
                                    <p:anim calcmode="lin" valueType="num">
                                      <p:cBhvr additive="base">
                                        <p:cTn id="26" dur="500" fill="hold"/>
                                        <p:tgtEl>
                                          <p:spTgt spid="34821"/>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3" presetClass="entr" presetSubtype="1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autoUpdateAnimBg="0"/>
      <p:bldP spid="34820" grpId="0" autoUpdateAnimBg="0"/>
      <p:bldP spid="34821" grpId="0" autoUpdateAnimBg="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19100" y="2286000"/>
            <a:ext cx="762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Die letzten Aufgaben für den Wahlvorstand:</a:t>
            </a:r>
          </a:p>
        </p:txBody>
      </p:sp>
      <p:sp>
        <p:nvSpPr>
          <p:cNvPr id="35843" name="Text Box 3"/>
          <p:cNvSpPr txBox="1">
            <a:spLocks noChangeArrowheads="1"/>
          </p:cNvSpPr>
          <p:nvPr/>
        </p:nvSpPr>
        <p:spPr bwMode="auto">
          <a:xfrm>
            <a:off x="250825" y="3124200"/>
            <a:ext cx="87010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2400" dirty="0"/>
              <a:t>1. </a:t>
            </a:r>
            <a:r>
              <a:rPr lang="de-DE" sz="2400" b="1" dirty="0"/>
              <a:t>Alle Wahlhelfer unterschreiben die Wahlniederschrift !!!</a:t>
            </a:r>
          </a:p>
        </p:txBody>
      </p:sp>
      <p:sp>
        <p:nvSpPr>
          <p:cNvPr id="35844" name="Text Box 4"/>
          <p:cNvSpPr txBox="1">
            <a:spLocks noChangeArrowheads="1"/>
          </p:cNvSpPr>
          <p:nvPr/>
        </p:nvSpPr>
        <p:spPr bwMode="auto">
          <a:xfrm>
            <a:off x="495300" y="3886200"/>
            <a:ext cx="81534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sz="1900"/>
              <a:t>2. 	Die gültigen, die ungültigen und die teilweise ungültigen Stimmzettel werden in den dafür vorgesehenen Umschlägen bzw. das Packpapier fest verpackt. Bitte verwenden Sie unbedingt die dafür vorgesehenen Umschläge und Aufkleber.</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2E8424BC-664F-45E6-B10E-572450EEEF0E}" type="slidenum">
              <a:rPr lang="de-DE" smtClean="0"/>
              <a:pPr>
                <a:defRPr/>
              </a:pPr>
              <a:t>22</a:t>
            </a:fld>
            <a:endParaRPr lang="de-DE" dirty="0"/>
          </a:p>
        </p:txBody>
      </p:sp>
      <p:sp>
        <p:nvSpPr>
          <p:cNvPr id="11"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3" name="Gruppieren 1">
            <a:extLst>
              <a:ext uri="{FF2B5EF4-FFF2-40B4-BE49-F238E27FC236}">
                <a16:creationId xmlns:a16="http://schemas.microsoft.com/office/drawing/2014/main" id="{7CFDE791-1492-4182-89A6-9266CC16FC6D}"/>
              </a:ext>
            </a:extLst>
          </p:cNvPr>
          <p:cNvGrpSpPr>
            <a:grpSpLocks/>
          </p:cNvGrpSpPr>
          <p:nvPr/>
        </p:nvGrpSpPr>
        <p:grpSpPr bwMode="auto">
          <a:xfrm>
            <a:off x="382588" y="197232"/>
            <a:ext cx="8569325" cy="1215643"/>
            <a:chOff x="383179" y="197258"/>
            <a:chExt cx="8568952" cy="1215518"/>
          </a:xfrm>
        </p:grpSpPr>
        <p:sp>
          <p:nvSpPr>
            <p:cNvPr id="14" name="Rectangle 6">
              <a:extLst>
                <a:ext uri="{FF2B5EF4-FFF2-40B4-BE49-F238E27FC236}">
                  <a16:creationId xmlns:a16="http://schemas.microsoft.com/office/drawing/2014/main" id="{371E06A3-AAFF-4EFB-AE0D-FC8C6D631D72}"/>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5" name="Picture 14">
              <a:extLst>
                <a:ext uri="{FF2B5EF4-FFF2-40B4-BE49-F238E27FC236}">
                  <a16:creationId xmlns:a16="http://schemas.microsoft.com/office/drawing/2014/main" id="{051353B0-E9AF-4935-B034-55810BECBB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Gerade Verbindung 12">
              <a:extLst>
                <a:ext uri="{FF2B5EF4-FFF2-40B4-BE49-F238E27FC236}">
                  <a16:creationId xmlns:a16="http://schemas.microsoft.com/office/drawing/2014/main" id="{D4211004-09C6-4D4E-9D0D-B0A56BB7E0B6}"/>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1+#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5843"/>
                                        </p:tgtEl>
                                        <p:attrNameLst>
                                          <p:attrName>style.visibility</p:attrName>
                                        </p:attrNameLst>
                                      </p:cBhvr>
                                      <p:to>
                                        <p:strVal val="visible"/>
                                      </p:to>
                                    </p:set>
                                    <p:anim calcmode="lin" valueType="num">
                                      <p:cBhvr additive="base">
                                        <p:cTn id="12" dur="500" fill="hold"/>
                                        <p:tgtEl>
                                          <p:spTgt spid="35843"/>
                                        </p:tgtEl>
                                        <p:attrNameLst>
                                          <p:attrName>ppt_x</p:attrName>
                                        </p:attrNameLst>
                                      </p:cBhvr>
                                      <p:tavLst>
                                        <p:tav tm="0">
                                          <p:val>
                                            <p:strVal val="0-#ppt_w/2"/>
                                          </p:val>
                                        </p:tav>
                                        <p:tav tm="100000">
                                          <p:val>
                                            <p:strVal val="#ppt_x"/>
                                          </p:val>
                                        </p:tav>
                                      </p:tavLst>
                                    </p:anim>
                                    <p:anim calcmode="lin" valueType="num">
                                      <p:cBhvr additive="base">
                                        <p:cTn id="13" dur="500" fill="hold"/>
                                        <p:tgtEl>
                                          <p:spTgt spid="3584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 presetClass="emph" presetSubtype="2" fill="hold" nodeType="afterEffect">
                                  <p:stCondLst>
                                    <p:cond delay="500"/>
                                  </p:stCondLst>
                                  <p:childTnLst>
                                    <p:animClr clrSpc="rgb" dir="cw">
                                      <p:cBhvr>
                                        <p:cTn id="16" dur="1500" fill="hold"/>
                                        <p:tgtEl>
                                          <p:spTgt spid="35843"/>
                                        </p:tgtEl>
                                        <p:attrNameLst>
                                          <p:attrName>fillcolor</p:attrName>
                                        </p:attrNameLst>
                                      </p:cBhvr>
                                      <p:to>
                                        <a:schemeClr val="accent2"/>
                                      </p:to>
                                    </p:animClr>
                                    <p:set>
                                      <p:cBhvr>
                                        <p:cTn id="17" dur="1500" fill="hold"/>
                                        <p:tgtEl>
                                          <p:spTgt spid="35843"/>
                                        </p:tgtEl>
                                        <p:attrNameLst>
                                          <p:attrName>fill.type</p:attrName>
                                        </p:attrNameLst>
                                      </p:cBhvr>
                                      <p:to>
                                        <p:strVal val="solid"/>
                                      </p:to>
                                    </p:set>
                                    <p:set>
                                      <p:cBhvr>
                                        <p:cTn id="18" dur="1500" fill="hold"/>
                                        <p:tgtEl>
                                          <p:spTgt spid="35843"/>
                                        </p:tgtEl>
                                        <p:attrNameLst>
                                          <p:attrName>fill.on</p:attrName>
                                        </p:attrNameLst>
                                      </p:cBhvr>
                                      <p:to>
                                        <p:strVal val="tru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5844"/>
                                        </p:tgtEl>
                                        <p:attrNameLst>
                                          <p:attrName>style.visibility</p:attrName>
                                        </p:attrNameLst>
                                      </p:cBhvr>
                                      <p:to>
                                        <p:strVal val="visible"/>
                                      </p:to>
                                    </p:set>
                                    <p:anim calcmode="lin" valueType="num">
                                      <p:cBhvr additive="base">
                                        <p:cTn id="23" dur="500" fill="hold"/>
                                        <p:tgtEl>
                                          <p:spTgt spid="35844"/>
                                        </p:tgtEl>
                                        <p:attrNameLst>
                                          <p:attrName>ppt_x</p:attrName>
                                        </p:attrNameLst>
                                      </p:cBhvr>
                                      <p:tavLst>
                                        <p:tav tm="0">
                                          <p:val>
                                            <p:strVal val="0-#ppt_w/2"/>
                                          </p:val>
                                        </p:tav>
                                        <p:tav tm="100000">
                                          <p:val>
                                            <p:strVal val="#ppt_x"/>
                                          </p:val>
                                        </p:tav>
                                      </p:tavLst>
                                    </p:anim>
                                    <p:anim calcmode="lin" valueType="num">
                                      <p:cBhvr additive="base">
                                        <p:cTn id="24" dur="500" fill="hold"/>
                                        <p:tgtEl>
                                          <p:spTgt spid="35844"/>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autoUpdateAnimBg="0"/>
      <p:bldP spid="35844" grpId="0" autoUpdateAnimBg="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57200" y="1576388"/>
            <a:ext cx="762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War‘s das jetzt endlich ?</a:t>
            </a:r>
          </a:p>
        </p:txBody>
      </p:sp>
      <p:sp>
        <p:nvSpPr>
          <p:cNvPr id="31747" name="Text Box 3"/>
          <p:cNvSpPr txBox="1">
            <a:spLocks noChangeArrowheads="1"/>
          </p:cNvSpPr>
          <p:nvPr/>
        </p:nvSpPr>
        <p:spPr bwMode="auto">
          <a:xfrm>
            <a:off x="457200" y="1887538"/>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sz="1800" dirty="0"/>
              <a:t>Nachdem der Wahlraum wieder aufgeräumt und die Wahlurne </a:t>
            </a:r>
            <a:r>
              <a:rPr lang="de-DE" sz="1800" b="1" dirty="0"/>
              <a:t>verschlossen</a:t>
            </a:r>
            <a:r>
              <a:rPr lang="de-DE" sz="1800" dirty="0"/>
              <a:t> und beiseite gestellt wurde, können fast alle Mitglieder des Wahlvorstandes nach Hause oder zur nächsten Wahlparty gehen. Nur einer leider noch nicht: der Wahlvorsteher oder der Stellvertreter.</a:t>
            </a:r>
          </a:p>
        </p:txBody>
      </p:sp>
      <p:sp>
        <p:nvSpPr>
          <p:cNvPr id="29700" name="Rectangle 6"/>
          <p:cNvSpPr>
            <a:spLocks noChangeArrowheads="1"/>
          </p:cNvSpPr>
          <p:nvPr/>
        </p:nvSpPr>
        <p:spPr bwMode="auto">
          <a:xfrm>
            <a:off x="2686050" y="2124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pic>
        <p:nvPicPr>
          <p:cNvPr id="29701" name="Picture 5" descr="G0126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581128"/>
            <a:ext cx="30480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7"/>
          <p:cNvSpPr txBox="1">
            <a:spLocks noChangeArrowheads="1"/>
          </p:cNvSpPr>
          <p:nvPr/>
        </p:nvSpPr>
        <p:spPr bwMode="auto">
          <a:xfrm>
            <a:off x="4192588" y="4724400"/>
            <a:ext cx="44132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a:spcBef>
                <a:spcPct val="50000"/>
              </a:spcBef>
            </a:pPr>
            <a:r>
              <a:rPr lang="de-DE" sz="1800" dirty="0"/>
              <a:t>Selbstverständlich können Sie die Urne auch vom Rathausservice abholen lassen. Warten Sie bis der Mitarbeiter Ihnen die Übernahme quittiert hat und gehen dann in die Cafeteria.</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61A30198-090A-4B0A-85E0-9CF65CA43918}" type="slidenum">
              <a:rPr lang="de-DE" smtClean="0"/>
              <a:pPr>
                <a:defRPr/>
              </a:pPr>
              <a:t>23</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5" name="Text Box 3"/>
          <p:cNvSpPr txBox="1">
            <a:spLocks noChangeArrowheads="1"/>
          </p:cNvSpPr>
          <p:nvPr/>
        </p:nvSpPr>
        <p:spPr bwMode="auto">
          <a:xfrm>
            <a:off x="442664" y="3140968"/>
            <a:ext cx="8305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eaLnBrk="1" hangingPunct="1">
              <a:spcBef>
                <a:spcPct val="50000"/>
              </a:spcBef>
            </a:pPr>
            <a:r>
              <a:rPr lang="de-DE" sz="1800" dirty="0">
                <a:latin typeface="Arial" pitchFamily="34" charset="0"/>
                <a:cs typeface="Arial" pitchFamily="34" charset="0"/>
              </a:rPr>
              <a:t>Dieser bringt nun die Urne mit den ordentlich verpackten und gekennzeichneten Wahlunterlagen zur Poststelle des Rathauses. In der Cafeteria gibt er dann die Niederschrift ab, lässt sie prüfen und sich den Empfang auf der letzten Seite bestätigen </a:t>
            </a:r>
            <a:r>
              <a:rPr lang="de-DE" sz="1800" dirty="0"/>
              <a:t>und kann nun auch nach Hause gehen – oder ebenfalls zur nächsten Wahlparty.</a:t>
            </a:r>
          </a:p>
        </p:txBody>
      </p:sp>
      <p:grpSp>
        <p:nvGrpSpPr>
          <p:cNvPr id="16" name="Gruppieren 1">
            <a:extLst>
              <a:ext uri="{FF2B5EF4-FFF2-40B4-BE49-F238E27FC236}">
                <a16:creationId xmlns:a16="http://schemas.microsoft.com/office/drawing/2014/main" id="{E5DBA336-F5A3-4687-9A0A-0C5726995230}"/>
              </a:ext>
            </a:extLst>
          </p:cNvPr>
          <p:cNvGrpSpPr>
            <a:grpSpLocks/>
          </p:cNvGrpSpPr>
          <p:nvPr/>
        </p:nvGrpSpPr>
        <p:grpSpPr bwMode="auto">
          <a:xfrm>
            <a:off x="382588" y="197232"/>
            <a:ext cx="8569325" cy="1215643"/>
            <a:chOff x="383179" y="197258"/>
            <a:chExt cx="8568952" cy="1215518"/>
          </a:xfrm>
        </p:grpSpPr>
        <p:sp>
          <p:nvSpPr>
            <p:cNvPr id="17" name="Rectangle 6">
              <a:extLst>
                <a:ext uri="{FF2B5EF4-FFF2-40B4-BE49-F238E27FC236}">
                  <a16:creationId xmlns:a16="http://schemas.microsoft.com/office/drawing/2014/main" id="{76AEEE4B-7E5C-44A9-950A-ED3143A299FC}"/>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8" name="Picture 14">
              <a:extLst>
                <a:ext uri="{FF2B5EF4-FFF2-40B4-BE49-F238E27FC236}">
                  <a16:creationId xmlns:a16="http://schemas.microsoft.com/office/drawing/2014/main" id="{916C21F6-37C7-4F9E-8522-24779D9483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Gerade Verbindung 12">
              <a:extLst>
                <a:ext uri="{FF2B5EF4-FFF2-40B4-BE49-F238E27FC236}">
                  <a16:creationId xmlns:a16="http://schemas.microsoft.com/office/drawing/2014/main" id="{311F8016-542D-477C-BB6E-24E48F616AE8}"/>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0-#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1750"/>
                                        </p:tgtEl>
                                        <p:attrNameLst>
                                          <p:attrName>style.visibility</p:attrName>
                                        </p:attrNameLst>
                                      </p:cBhvr>
                                      <p:to>
                                        <p:strVal val="visible"/>
                                      </p:to>
                                    </p:set>
                                    <p:anim calcmode="lin" valueType="num">
                                      <p:cBhvr additive="base">
                                        <p:cTn id="19" dur="500" fill="hold"/>
                                        <p:tgtEl>
                                          <p:spTgt spid="31750"/>
                                        </p:tgtEl>
                                        <p:attrNameLst>
                                          <p:attrName>ppt_x</p:attrName>
                                        </p:attrNameLst>
                                      </p:cBhvr>
                                      <p:tavLst>
                                        <p:tav tm="0">
                                          <p:val>
                                            <p:strVal val="1+#ppt_w/2"/>
                                          </p:val>
                                        </p:tav>
                                        <p:tav tm="100000">
                                          <p:val>
                                            <p:strVal val="#ppt_x"/>
                                          </p:val>
                                        </p:tav>
                                      </p:tavLst>
                                    </p:anim>
                                    <p:anim calcmode="lin" valueType="num">
                                      <p:cBhvr additive="base">
                                        <p:cTn id="20" dur="500" fill="hold"/>
                                        <p:tgtEl>
                                          <p:spTgt spid="3175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50" grpId="0"/>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533400" y="2997200"/>
            <a:ext cx="44196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Für den Wahltag war‘s das schon, jetzt aber noch ein paar Beispiele zu Vordrucken, der Gültigkeit von Stimmzetteln, Hinweisen, ...</a:t>
            </a:r>
          </a:p>
        </p:txBody>
      </p:sp>
      <p:pic>
        <p:nvPicPr>
          <p:cNvPr id="31747" name="Picture 3" descr="C:\WINNT\Profiles\Schmidtu\Anwendungsdaten\Microsoft\Media Catalog\Kopie (2) von G041905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981200"/>
            <a:ext cx="26574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1C8702A0-85C0-40EC-95A8-B4AD77879401}" type="slidenum">
              <a:rPr lang="de-DE" smtClean="0"/>
              <a:pPr>
                <a:defRPr/>
              </a:pPr>
              <a:t>24</a:t>
            </a:fld>
            <a:endParaRPr lang="de-DE"/>
          </a:p>
        </p:txBody>
      </p:sp>
      <p:sp>
        <p:nvSpPr>
          <p:cNvPr id="11"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2" name="Gruppieren 1">
            <a:extLst>
              <a:ext uri="{FF2B5EF4-FFF2-40B4-BE49-F238E27FC236}">
                <a16:creationId xmlns:a16="http://schemas.microsoft.com/office/drawing/2014/main" id="{F9F83BD4-C470-4751-8F85-E84AD2125AAC}"/>
              </a:ext>
            </a:extLst>
          </p:cNvPr>
          <p:cNvGrpSpPr>
            <a:grpSpLocks/>
          </p:cNvGrpSpPr>
          <p:nvPr/>
        </p:nvGrpSpPr>
        <p:grpSpPr bwMode="auto">
          <a:xfrm>
            <a:off x="382588" y="197232"/>
            <a:ext cx="8569325" cy="1215643"/>
            <a:chOff x="383179" y="197258"/>
            <a:chExt cx="8568952" cy="1215518"/>
          </a:xfrm>
        </p:grpSpPr>
        <p:sp>
          <p:nvSpPr>
            <p:cNvPr id="13" name="Rectangle 6">
              <a:extLst>
                <a:ext uri="{FF2B5EF4-FFF2-40B4-BE49-F238E27FC236}">
                  <a16:creationId xmlns:a16="http://schemas.microsoft.com/office/drawing/2014/main" id="{4E0126A5-05A2-47E3-8C98-BFB3892E2D09}"/>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4" name="Picture 14">
              <a:extLst>
                <a:ext uri="{FF2B5EF4-FFF2-40B4-BE49-F238E27FC236}">
                  <a16:creationId xmlns:a16="http://schemas.microsoft.com/office/drawing/2014/main" id="{534CC6B0-FA76-4387-B00B-A86F9E4518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Gerade Verbindung 12">
              <a:extLst>
                <a:ext uri="{FF2B5EF4-FFF2-40B4-BE49-F238E27FC236}">
                  <a16:creationId xmlns:a16="http://schemas.microsoft.com/office/drawing/2014/main" id="{D3543959-F7EB-40E2-8B7F-8E211FB7AA40}"/>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53" presetClass="entr" presetSubtype="16" fill="hold" nodeType="afterEffect">
                                  <p:stCondLst>
                                    <p:cond delay="500"/>
                                  </p:stCondLst>
                                  <p:childTnLst>
                                    <p:set>
                                      <p:cBhvr>
                                        <p:cTn id="11" dur="1" fill="hold">
                                          <p:stCondLst>
                                            <p:cond delay="0"/>
                                          </p:stCondLst>
                                        </p:cTn>
                                        <p:tgtEl>
                                          <p:spTgt spid="31747"/>
                                        </p:tgtEl>
                                        <p:attrNameLst>
                                          <p:attrName>style.visibility</p:attrName>
                                        </p:attrNameLst>
                                      </p:cBhvr>
                                      <p:to>
                                        <p:strVal val="visible"/>
                                      </p:to>
                                    </p:set>
                                    <p:anim calcmode="lin" valueType="num">
                                      <p:cBhvr>
                                        <p:cTn id="12" dur="1000" fill="hold"/>
                                        <p:tgtEl>
                                          <p:spTgt spid="31747"/>
                                        </p:tgtEl>
                                        <p:attrNameLst>
                                          <p:attrName>ppt_w</p:attrName>
                                        </p:attrNameLst>
                                      </p:cBhvr>
                                      <p:tavLst>
                                        <p:tav tm="0">
                                          <p:val>
                                            <p:fltVal val="0"/>
                                          </p:val>
                                        </p:tav>
                                        <p:tav tm="100000">
                                          <p:val>
                                            <p:strVal val="#ppt_w"/>
                                          </p:val>
                                        </p:tav>
                                      </p:tavLst>
                                    </p:anim>
                                    <p:anim calcmode="lin" valueType="num">
                                      <p:cBhvr>
                                        <p:cTn id="13" dur="1000" fill="hold"/>
                                        <p:tgtEl>
                                          <p:spTgt spid="31747"/>
                                        </p:tgtEl>
                                        <p:attrNameLst>
                                          <p:attrName>ppt_h</p:attrName>
                                        </p:attrNameLst>
                                      </p:cBhvr>
                                      <p:tavLst>
                                        <p:tav tm="0">
                                          <p:val>
                                            <p:fltVal val="0"/>
                                          </p:val>
                                        </p:tav>
                                        <p:tav tm="100000">
                                          <p:val>
                                            <p:strVal val="#ppt_h"/>
                                          </p:val>
                                        </p:tav>
                                      </p:tavLst>
                                    </p:anim>
                                    <p:animEffect transition="in" filter="fade">
                                      <p:cBhvr>
                                        <p:cTn id="14" dur="1000"/>
                                        <p:tgtEl>
                                          <p:spTgt spid="31747"/>
                                        </p:tgtEl>
                                      </p:cBhvr>
                                    </p:animEffect>
                                  </p:childTnLst>
                                </p:cTn>
                              </p:par>
                            </p:childTnLst>
                          </p:cTn>
                        </p:par>
                        <p:par>
                          <p:cTn id="15" fill="hold" nodeType="afterGroup">
                            <p:stCondLst>
                              <p:cond delay="2250"/>
                            </p:stCondLst>
                            <p:childTnLst>
                              <p:par>
                                <p:cTn id="16" presetID="3"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a:grpSpLocks/>
          </p:cNvGrpSpPr>
          <p:nvPr/>
        </p:nvGrpSpPr>
        <p:grpSpPr bwMode="auto">
          <a:xfrm>
            <a:off x="3211513" y="3575050"/>
            <a:ext cx="5602287" cy="2976563"/>
            <a:chOff x="3211513" y="3575050"/>
            <a:chExt cx="5602287" cy="2976563"/>
          </a:xfrm>
        </p:grpSpPr>
        <p:pic>
          <p:nvPicPr>
            <p:cNvPr id="31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513" y="3575050"/>
              <a:ext cx="5602287" cy="2976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hteck 10"/>
            <p:cNvSpPr/>
            <p:nvPr/>
          </p:nvSpPr>
          <p:spPr>
            <a:xfrm>
              <a:off x="6948488" y="5373688"/>
              <a:ext cx="863600" cy="28733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pic>
        <p:nvPicPr>
          <p:cNvPr id="32770" name="Picture 3"/>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288" y="2200149"/>
            <a:ext cx="2736850" cy="39959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feil nach links 1"/>
          <p:cNvSpPr/>
          <p:nvPr/>
        </p:nvSpPr>
        <p:spPr>
          <a:xfrm>
            <a:off x="2987675" y="1781175"/>
            <a:ext cx="5508625" cy="8366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latin typeface="Arial" pitchFamily="34" charset="0"/>
                <a:cs typeface="Arial" pitchFamily="34" charset="0"/>
              </a:rPr>
              <a:t>Wahlschein – Papier, A4, weiß, Siegel</a:t>
            </a:r>
          </a:p>
        </p:txBody>
      </p:sp>
      <p:sp>
        <p:nvSpPr>
          <p:cNvPr id="3" name="Fußzeilenplatzhalter 2"/>
          <p:cNvSpPr>
            <a:spLocks noGrp="1"/>
          </p:cNvSpPr>
          <p:nvPr>
            <p:ph type="ftr" sz="quarter" idx="11"/>
          </p:nvPr>
        </p:nvSpPr>
        <p:spPr/>
        <p:txBody>
          <a:bodyPr/>
          <a:lstStyle/>
          <a:p>
            <a:pPr>
              <a:defRPr/>
            </a:pPr>
            <a:r>
              <a:rPr lang="de-DE" dirty="0"/>
              <a:t>(c) Stadt Gummersbach, Wahl zum Landtag 2022</a:t>
            </a:r>
          </a:p>
        </p:txBody>
      </p:sp>
      <p:sp>
        <p:nvSpPr>
          <p:cNvPr id="5" name="Foliennummernplatzhalter 4"/>
          <p:cNvSpPr>
            <a:spLocks noGrp="1"/>
          </p:cNvSpPr>
          <p:nvPr>
            <p:ph type="sldNum" sz="quarter" idx="12"/>
          </p:nvPr>
        </p:nvSpPr>
        <p:spPr/>
        <p:txBody>
          <a:bodyPr/>
          <a:lstStyle/>
          <a:p>
            <a:pPr>
              <a:defRPr/>
            </a:pPr>
            <a:fld id="{EF2262ED-99D7-44AC-BA2C-DF43D8689D3F}" type="slidenum">
              <a:rPr lang="de-DE" smtClean="0"/>
              <a:pPr>
                <a:defRPr/>
              </a:pPr>
              <a:t>25</a:t>
            </a:fld>
            <a:endParaRPr lang="de-DE"/>
          </a:p>
        </p:txBody>
      </p:sp>
      <p:sp>
        <p:nvSpPr>
          <p:cNvPr id="13"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7" name="Textfeld 6"/>
          <p:cNvSpPr txBox="1">
            <a:spLocks noChangeArrowheads="1"/>
          </p:cNvSpPr>
          <p:nvPr/>
        </p:nvSpPr>
        <p:spPr bwMode="auto">
          <a:xfrm>
            <a:off x="755650" y="2565400"/>
            <a:ext cx="16446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de-DE" dirty="0"/>
              <a:t>Was ist ein </a:t>
            </a:r>
          </a:p>
          <a:p>
            <a:endParaRPr lang="de-DE" dirty="0"/>
          </a:p>
          <a:p>
            <a:endParaRPr lang="de-DE" dirty="0"/>
          </a:p>
          <a:p>
            <a:r>
              <a:rPr lang="de-DE" dirty="0"/>
              <a:t>Wahlschein?</a:t>
            </a:r>
          </a:p>
        </p:txBody>
      </p:sp>
      <p:sp>
        <p:nvSpPr>
          <p:cNvPr id="9" name="Textfeld 8"/>
          <p:cNvSpPr txBox="1">
            <a:spLocks noChangeArrowheads="1"/>
          </p:cNvSpPr>
          <p:nvPr/>
        </p:nvSpPr>
        <p:spPr bwMode="auto">
          <a:xfrm>
            <a:off x="3886200" y="4865688"/>
            <a:ext cx="35544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de-DE"/>
              <a:t>Und was ist eine </a:t>
            </a:r>
          </a:p>
          <a:p>
            <a:endParaRPr lang="de-DE"/>
          </a:p>
          <a:p>
            <a:r>
              <a:rPr lang="de-DE"/>
              <a:t>Wahlbenachrichtigungskarte?</a:t>
            </a:r>
          </a:p>
        </p:txBody>
      </p:sp>
      <p:sp>
        <p:nvSpPr>
          <p:cNvPr id="4" name="Pfeil nach unten 3"/>
          <p:cNvSpPr/>
          <p:nvPr/>
        </p:nvSpPr>
        <p:spPr>
          <a:xfrm>
            <a:off x="3851275" y="2617788"/>
            <a:ext cx="4645025" cy="1098550"/>
          </a:xfrm>
          <a:prstGeom prst="downArrow">
            <a:avLst>
              <a:gd name="adj1" fmla="val 72768"/>
              <a:gd name="adj2" fmla="val 2582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t>Wahlbenachrichtigung, Pappe, Postkarte, gelb bedruckt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2770"/>
                                        </p:tgtEl>
                                        <p:attrNameLst>
                                          <p:attrName>style.visibility</p:attrName>
                                        </p:attrNameLst>
                                      </p:cBhvr>
                                      <p:to>
                                        <p:strVal val="visible"/>
                                      </p:to>
                                    </p:set>
                                    <p:anim calcmode="lin" valueType="num">
                                      <p:cBhvr additive="base">
                                        <p:cTn id="11" dur="500" fill="hold"/>
                                        <p:tgtEl>
                                          <p:spTgt spid="32770"/>
                                        </p:tgtEl>
                                        <p:attrNameLst>
                                          <p:attrName>ppt_x</p:attrName>
                                        </p:attrNameLst>
                                      </p:cBhvr>
                                      <p:tavLst>
                                        <p:tav tm="0">
                                          <p:val>
                                            <p:strVal val="#ppt_x"/>
                                          </p:val>
                                        </p:tav>
                                        <p:tav tm="100000">
                                          <p:val>
                                            <p:strVal val="#ppt_x"/>
                                          </p:val>
                                        </p:tav>
                                      </p:tavLst>
                                    </p:anim>
                                    <p:anim calcmode="lin" valueType="num">
                                      <p:cBhvr additive="base">
                                        <p:cTn id="12" dur="500" fill="hold"/>
                                        <p:tgtEl>
                                          <p:spTgt spid="32770"/>
                                        </p:tgtEl>
                                        <p:attrNameLst>
                                          <p:attrName>ppt_y</p:attrName>
                                        </p:attrNameLst>
                                      </p:cBhvr>
                                      <p:tavLst>
                                        <p:tav tm="0">
                                          <p:val>
                                            <p:strVal val="1+#ppt_h/2"/>
                                          </p:val>
                                        </p:tav>
                                        <p:tav tm="100000">
                                          <p:val>
                                            <p:strVal val="#ppt_y"/>
                                          </p:val>
                                        </p:tav>
                                      </p:tavLst>
                                    </p:anim>
                                  </p:childTnLst>
                                </p:cTn>
                              </p:par>
                              <p:par>
                                <p:cTn id="13" presetID="10" presetClass="exit" presetSubtype="0" fill="hold" grpId="1"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par>
                          <p:cTn id="16" fill="hold" nodeType="afterGroup">
                            <p:stCondLst>
                              <p:cond delay="500"/>
                            </p:stCondLst>
                            <p:childTnLst>
                              <p:par>
                                <p:cTn id="17" presetID="2" presetClass="entr" presetSubtype="2" fill="hold" grpId="0" nodeType="after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par>
                          <p:cTn id="34" fill="hold" nodeType="afterGroup">
                            <p:stCondLst>
                              <p:cond delay="500"/>
                            </p:stCondLst>
                            <p:childTnLst>
                              <p:par>
                                <p:cTn id="35" presetID="2" presetClass="entr" presetSubtype="3" fill="hold" grpId="0" nodeType="after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1500"/>
                            </p:stCondLst>
                            <p:childTnLst>
                              <p:par>
                                <p:cTn id="40" presetID="3" presetClass="entr" presetSubtype="1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7" grpId="0"/>
      <p:bldP spid="7" grpId="1"/>
      <p:bldP spid="9" grpId="0"/>
      <p:bldP spid="9" grpId="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htwinkliges Dreieck 16"/>
          <p:cNvSpPr/>
          <p:nvPr/>
        </p:nvSpPr>
        <p:spPr>
          <a:xfrm rot="10800000">
            <a:off x="6196807" y="2274168"/>
            <a:ext cx="311150" cy="369888"/>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11" name="Gruppieren 10"/>
          <p:cNvGrpSpPr/>
          <p:nvPr/>
        </p:nvGrpSpPr>
        <p:grpSpPr>
          <a:xfrm>
            <a:off x="858449" y="2276549"/>
            <a:ext cx="5651889" cy="4223073"/>
            <a:chOff x="858449" y="2276549"/>
            <a:chExt cx="5651889" cy="4223073"/>
          </a:xfrm>
        </p:grpSpPr>
        <p:grpSp>
          <p:nvGrpSpPr>
            <p:cNvPr id="9" name="Gruppieren 8"/>
            <p:cNvGrpSpPr/>
            <p:nvPr/>
          </p:nvGrpSpPr>
          <p:grpSpPr>
            <a:xfrm>
              <a:off x="858449" y="2276872"/>
              <a:ext cx="5651889" cy="4222750"/>
              <a:chOff x="858449" y="2276872"/>
              <a:chExt cx="5651889" cy="4222750"/>
            </a:xfrm>
          </p:grpSpPr>
          <p:pic>
            <p:nvPicPr>
              <p:cNvPr id="4" name="Grafik 3"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49" y="2276872"/>
                <a:ext cx="5651889" cy="4222750"/>
              </a:xfrm>
              <a:prstGeom prst="rect">
                <a:avLst/>
              </a:prstGeom>
              <a:ln w="3175">
                <a:solidFill>
                  <a:schemeClr val="tx1"/>
                </a:solidFill>
              </a:ln>
            </p:spPr>
          </p:pic>
          <p:pic>
            <p:nvPicPr>
              <p:cNvPr id="8" name="Grafik 7" descr="Bildschirmausschnit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744" y="2310213"/>
                <a:ext cx="2808312" cy="557049"/>
              </a:xfrm>
              <a:prstGeom prst="rect">
                <a:avLst/>
              </a:prstGeom>
            </p:spPr>
          </p:pic>
        </p:grpSp>
        <p:sp>
          <p:nvSpPr>
            <p:cNvPr id="19" name="Rechtwinkliges Dreieck 18"/>
            <p:cNvSpPr/>
            <p:nvPr/>
          </p:nvSpPr>
          <p:spPr>
            <a:xfrm rot="10800000">
              <a:off x="6196807" y="2276549"/>
              <a:ext cx="311150" cy="369888"/>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32770" name="Rectangle 2"/>
          <p:cNvSpPr>
            <a:spLocks noChangeArrowheads="1"/>
          </p:cNvSpPr>
          <p:nvPr/>
        </p:nvSpPr>
        <p:spPr bwMode="auto">
          <a:xfrm>
            <a:off x="152400" y="1295400"/>
            <a:ext cx="8382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de-DE" sz="3600" b="1">
                <a:solidFill>
                  <a:srgbClr val="FF0000"/>
                </a:solidFill>
              </a:rPr>
              <a:t>Alle Stimmzettel sind beschädigt !</a:t>
            </a:r>
          </a:p>
        </p:txBody>
      </p:sp>
      <p:sp>
        <p:nvSpPr>
          <p:cNvPr id="32771" name="AutoShape 5"/>
          <p:cNvSpPr>
            <a:spLocks noChangeArrowheads="1"/>
          </p:cNvSpPr>
          <p:nvPr/>
        </p:nvSpPr>
        <p:spPr bwMode="auto">
          <a:xfrm>
            <a:off x="6624638" y="2095500"/>
            <a:ext cx="1524000" cy="381000"/>
          </a:xfrm>
          <a:prstGeom prst="leftArrow">
            <a:avLst>
              <a:gd name="adj1" fmla="val 50000"/>
              <a:gd name="adj2" fmla="val 10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772" name="Text Box 6"/>
          <p:cNvSpPr txBox="1">
            <a:spLocks noChangeArrowheads="1"/>
          </p:cNvSpPr>
          <p:nvPr/>
        </p:nvSpPr>
        <p:spPr bwMode="auto">
          <a:xfrm>
            <a:off x="6732588" y="2781300"/>
            <a:ext cx="1600200" cy="25542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de-DE" b="1"/>
              <a:t>Oben rechts fehlt eine Ecke zum Anlegen einer Blinden-Schablone</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087E5A7C-8B1D-437D-A139-F949A7954C44}" type="slidenum">
              <a:rPr lang="de-DE" smtClean="0"/>
              <a:pPr>
                <a:defRPr/>
              </a:pPr>
              <a:t>26</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 name="Rechteck 4"/>
          <p:cNvSpPr/>
          <p:nvPr/>
        </p:nvSpPr>
        <p:spPr>
          <a:xfrm>
            <a:off x="6156176" y="2283172"/>
            <a:ext cx="311150" cy="350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6175226" y="2280790"/>
            <a:ext cx="311150" cy="350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6175226" y="2283172"/>
            <a:ext cx="311150" cy="425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6182370" y="2278410"/>
            <a:ext cx="311150" cy="4257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rot="19213654">
            <a:off x="6326703" y="2100593"/>
            <a:ext cx="294705" cy="538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0" name="Gruppieren 1">
            <a:extLst>
              <a:ext uri="{FF2B5EF4-FFF2-40B4-BE49-F238E27FC236}">
                <a16:creationId xmlns:a16="http://schemas.microsoft.com/office/drawing/2014/main" id="{B6FAA831-2B73-47C4-B08E-9B94467F0D3C}"/>
              </a:ext>
            </a:extLst>
          </p:cNvPr>
          <p:cNvGrpSpPr>
            <a:grpSpLocks/>
          </p:cNvGrpSpPr>
          <p:nvPr/>
        </p:nvGrpSpPr>
        <p:grpSpPr bwMode="auto">
          <a:xfrm>
            <a:off x="382588" y="197232"/>
            <a:ext cx="8569325" cy="1215643"/>
            <a:chOff x="383179" y="197258"/>
            <a:chExt cx="8568952" cy="1215518"/>
          </a:xfrm>
        </p:grpSpPr>
        <p:sp>
          <p:nvSpPr>
            <p:cNvPr id="22" name="Rectangle 6">
              <a:extLst>
                <a:ext uri="{FF2B5EF4-FFF2-40B4-BE49-F238E27FC236}">
                  <a16:creationId xmlns:a16="http://schemas.microsoft.com/office/drawing/2014/main" id="{28F22470-F003-4FD7-865D-1C31FDE10F9E}"/>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3" name="Picture 14">
              <a:extLst>
                <a:ext uri="{FF2B5EF4-FFF2-40B4-BE49-F238E27FC236}">
                  <a16:creationId xmlns:a16="http://schemas.microsoft.com/office/drawing/2014/main" id="{71CA7910-CE74-4C22-991E-5F763B9224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12">
              <a:extLst>
                <a:ext uri="{FF2B5EF4-FFF2-40B4-BE49-F238E27FC236}">
                  <a16:creationId xmlns:a16="http://schemas.microsoft.com/office/drawing/2014/main" id="{9E1ACCBB-4BA3-4765-A585-C0F53AE31993}"/>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457200" y="1444625"/>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gültig ?</a:t>
            </a:r>
          </a:p>
        </p:txBody>
      </p:sp>
      <p:graphicFrame>
        <p:nvGraphicFramePr>
          <p:cNvPr id="122883" name="Object 3"/>
          <p:cNvGraphicFramePr>
            <a:graphicFrameLocks noChangeAspect="1"/>
          </p:cNvGraphicFramePr>
          <p:nvPr/>
        </p:nvGraphicFramePr>
        <p:xfrm>
          <a:off x="914400" y="1987550"/>
          <a:ext cx="6172200" cy="4425950"/>
        </p:xfrm>
        <a:graphic>
          <a:graphicData uri="http://schemas.openxmlformats.org/presentationml/2006/ole">
            <mc:AlternateContent xmlns:mc="http://schemas.openxmlformats.org/markup-compatibility/2006">
              <mc:Choice xmlns:v="urn:schemas-microsoft-com:vml" Requires="v">
                <p:oleObj spid="_x0000_s1048"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87550"/>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4" name="Text Box 4"/>
          <p:cNvSpPr txBox="1">
            <a:spLocks noChangeArrowheads="1"/>
          </p:cNvSpPr>
          <p:nvPr/>
        </p:nvSpPr>
        <p:spPr bwMode="auto">
          <a:xfrm>
            <a:off x="3124200" y="3578225"/>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600" b="1" i="1" dirty="0">
                <a:solidFill>
                  <a:srgbClr val="FF0000"/>
                </a:solidFill>
                <a:latin typeface="Comic Sans MS" pitchFamily="66" charset="0"/>
              </a:rPr>
              <a:t>x</a:t>
            </a:r>
          </a:p>
        </p:txBody>
      </p:sp>
      <p:sp>
        <p:nvSpPr>
          <p:cNvPr id="122885" name="Text Box 5"/>
          <p:cNvSpPr txBox="1">
            <a:spLocks noChangeArrowheads="1"/>
          </p:cNvSpPr>
          <p:nvPr/>
        </p:nvSpPr>
        <p:spPr bwMode="auto">
          <a:xfrm>
            <a:off x="3886200" y="3502025"/>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600" b="1" i="1">
                <a:solidFill>
                  <a:srgbClr val="FF0000"/>
                </a:solidFill>
                <a:latin typeface="Comic Sans MS" pitchFamily="66" charset="0"/>
              </a:rPr>
              <a:t>x</a:t>
            </a:r>
          </a:p>
        </p:txBody>
      </p:sp>
      <p:sp>
        <p:nvSpPr>
          <p:cNvPr id="122886" name="AutoShape 6"/>
          <p:cNvSpPr>
            <a:spLocks noChangeArrowheads="1"/>
          </p:cNvSpPr>
          <p:nvPr/>
        </p:nvSpPr>
        <p:spPr bwMode="auto">
          <a:xfrm>
            <a:off x="6248400" y="3197225"/>
            <a:ext cx="2590800" cy="1752600"/>
          </a:xfrm>
          <a:prstGeom prst="leftArrowCallout">
            <a:avLst>
              <a:gd name="adj1" fmla="val 25000"/>
              <a:gd name="adj2" fmla="val 25000"/>
              <a:gd name="adj3" fmla="val 24638"/>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So sieht eine</a:t>
            </a:r>
          </a:p>
          <a:p>
            <a:pPr algn="ctr" eaLnBrk="1" hangingPunct="1"/>
            <a:r>
              <a:rPr lang="de-DE"/>
              <a:t> normale, </a:t>
            </a:r>
          </a:p>
          <a:p>
            <a:pPr algn="ctr" eaLnBrk="1" hangingPunct="1"/>
            <a:r>
              <a:rPr lang="de-DE"/>
              <a:t>gültige </a:t>
            </a:r>
          </a:p>
          <a:p>
            <a:pPr algn="ctr" eaLnBrk="1" hangingPunct="1"/>
            <a:r>
              <a:rPr lang="de-DE"/>
              <a:t>Stimmabgabe </a:t>
            </a:r>
          </a:p>
          <a:p>
            <a:pPr algn="ctr" eaLnBrk="1" hangingPunct="1"/>
            <a:r>
              <a:rPr lang="de-DE"/>
              <a:t>aus.</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A9C82D69-3706-41A2-AAA1-A2A183FB60EA}" type="slidenum">
              <a:rPr lang="de-DE" smtClean="0"/>
              <a:pPr>
                <a:defRPr/>
              </a:pPr>
              <a:t>27</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5" name="Gruppieren 1">
            <a:extLst>
              <a:ext uri="{FF2B5EF4-FFF2-40B4-BE49-F238E27FC236}">
                <a16:creationId xmlns:a16="http://schemas.microsoft.com/office/drawing/2014/main" id="{07CD981A-0829-48A5-81B8-8E59055B34C9}"/>
              </a:ext>
            </a:extLst>
          </p:cNvPr>
          <p:cNvGrpSpPr>
            <a:grpSpLocks/>
          </p:cNvGrpSpPr>
          <p:nvPr/>
        </p:nvGrpSpPr>
        <p:grpSpPr bwMode="auto">
          <a:xfrm>
            <a:off x="382588" y="197232"/>
            <a:ext cx="8569325" cy="1215643"/>
            <a:chOff x="383179" y="197258"/>
            <a:chExt cx="8568952" cy="1215518"/>
          </a:xfrm>
        </p:grpSpPr>
        <p:sp>
          <p:nvSpPr>
            <p:cNvPr id="16" name="Rectangle 6">
              <a:extLst>
                <a:ext uri="{FF2B5EF4-FFF2-40B4-BE49-F238E27FC236}">
                  <a16:creationId xmlns:a16="http://schemas.microsoft.com/office/drawing/2014/main" id="{1D8E98BF-A1D9-44D9-B0EF-234C855B04EA}"/>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7" name="Picture 14">
              <a:extLst>
                <a:ext uri="{FF2B5EF4-FFF2-40B4-BE49-F238E27FC236}">
                  <a16:creationId xmlns:a16="http://schemas.microsoft.com/office/drawing/2014/main" id="{CE0BF90F-59F4-4EA2-8F79-FEA70B72CE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12">
              <a:extLst>
                <a:ext uri="{FF2B5EF4-FFF2-40B4-BE49-F238E27FC236}">
                  <a16:creationId xmlns:a16="http://schemas.microsoft.com/office/drawing/2014/main" id="{4A764166-4367-4C02-AC95-18EC51E2E140}"/>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50"/>
                                  </p:stCondLst>
                                  <p:childTnLst>
                                    <p:set>
                                      <p:cBhvr>
                                        <p:cTn id="6" dur="1" fill="hold">
                                          <p:stCondLst>
                                            <p:cond delay="0"/>
                                          </p:stCondLst>
                                        </p:cTn>
                                        <p:tgtEl>
                                          <p:spTgt spid="122882"/>
                                        </p:tgtEl>
                                        <p:attrNameLst>
                                          <p:attrName>style.visibility</p:attrName>
                                        </p:attrNameLst>
                                      </p:cBhvr>
                                      <p:to>
                                        <p:strVal val="visible"/>
                                      </p:to>
                                    </p:set>
                                    <p:anim calcmode="lin" valueType="num">
                                      <p:cBhvr additive="base">
                                        <p:cTn id="7" dur="500" fill="hold"/>
                                        <p:tgtEl>
                                          <p:spTgt spid="122882"/>
                                        </p:tgtEl>
                                        <p:attrNameLst>
                                          <p:attrName>ppt_x</p:attrName>
                                        </p:attrNameLst>
                                      </p:cBhvr>
                                      <p:tavLst>
                                        <p:tav tm="0">
                                          <p:val>
                                            <p:strVal val="1+#ppt_w/2"/>
                                          </p:val>
                                        </p:tav>
                                        <p:tav tm="100000">
                                          <p:val>
                                            <p:strVal val="#ppt_x"/>
                                          </p:val>
                                        </p:tav>
                                      </p:tavLst>
                                    </p:anim>
                                    <p:anim calcmode="lin" valueType="num">
                                      <p:cBhvr additive="base">
                                        <p:cTn id="8" dur="500" fill="hold"/>
                                        <p:tgtEl>
                                          <p:spTgt spid="12288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53" presetClass="entr" presetSubtype="16" fill="hold" nodeType="afterEffect">
                                  <p:stCondLst>
                                    <p:cond delay="500"/>
                                  </p:stCondLst>
                                  <p:childTnLst>
                                    <p:set>
                                      <p:cBhvr>
                                        <p:cTn id="11" dur="1" fill="hold">
                                          <p:stCondLst>
                                            <p:cond delay="0"/>
                                          </p:stCondLst>
                                        </p:cTn>
                                        <p:tgtEl>
                                          <p:spTgt spid="122883"/>
                                        </p:tgtEl>
                                        <p:attrNameLst>
                                          <p:attrName>style.visibility</p:attrName>
                                        </p:attrNameLst>
                                      </p:cBhvr>
                                      <p:to>
                                        <p:strVal val="visible"/>
                                      </p:to>
                                    </p:set>
                                    <p:anim calcmode="lin" valueType="num">
                                      <p:cBhvr>
                                        <p:cTn id="12" dur="500" fill="hold"/>
                                        <p:tgtEl>
                                          <p:spTgt spid="122883"/>
                                        </p:tgtEl>
                                        <p:attrNameLst>
                                          <p:attrName>ppt_w</p:attrName>
                                        </p:attrNameLst>
                                      </p:cBhvr>
                                      <p:tavLst>
                                        <p:tav tm="0">
                                          <p:val>
                                            <p:fltVal val="0"/>
                                          </p:val>
                                        </p:tav>
                                        <p:tav tm="100000">
                                          <p:val>
                                            <p:strVal val="#ppt_w"/>
                                          </p:val>
                                        </p:tav>
                                      </p:tavLst>
                                    </p:anim>
                                    <p:anim calcmode="lin" valueType="num">
                                      <p:cBhvr>
                                        <p:cTn id="13" dur="500" fill="hold"/>
                                        <p:tgtEl>
                                          <p:spTgt spid="122883"/>
                                        </p:tgtEl>
                                        <p:attrNameLst>
                                          <p:attrName>ppt_h</p:attrName>
                                        </p:attrNameLst>
                                      </p:cBhvr>
                                      <p:tavLst>
                                        <p:tav tm="0">
                                          <p:val>
                                            <p:fltVal val="0"/>
                                          </p:val>
                                        </p:tav>
                                        <p:tav tm="100000">
                                          <p:val>
                                            <p:strVal val="#ppt_h"/>
                                          </p:val>
                                        </p:tav>
                                      </p:tavLst>
                                    </p:anim>
                                    <p:animEffect transition="in" filter="fade">
                                      <p:cBhvr>
                                        <p:cTn id="14" dur="500"/>
                                        <p:tgtEl>
                                          <p:spTgt spid="122883"/>
                                        </p:tgtEl>
                                      </p:cBhvr>
                                    </p:animEffect>
                                  </p:childTnLst>
                                </p:cTn>
                              </p:par>
                            </p:childTnLst>
                          </p:cTn>
                        </p:par>
                        <p:par>
                          <p:cTn id="15" fill="hold" nodeType="afterGroup">
                            <p:stCondLst>
                              <p:cond delay="1750"/>
                            </p:stCondLst>
                            <p:childTnLst>
                              <p:par>
                                <p:cTn id="16" presetID="4" presetClass="entr" presetSubtype="16" fill="hold" grpId="0" nodeType="afterEffect">
                                  <p:stCondLst>
                                    <p:cond delay="0"/>
                                  </p:stCondLst>
                                  <p:childTnLst>
                                    <p:set>
                                      <p:cBhvr>
                                        <p:cTn id="17" dur="1" fill="hold">
                                          <p:stCondLst>
                                            <p:cond delay="0"/>
                                          </p:stCondLst>
                                        </p:cTn>
                                        <p:tgtEl>
                                          <p:spTgt spid="122884"/>
                                        </p:tgtEl>
                                        <p:attrNameLst>
                                          <p:attrName>style.visibility</p:attrName>
                                        </p:attrNameLst>
                                      </p:cBhvr>
                                      <p:to>
                                        <p:strVal val="visible"/>
                                      </p:to>
                                    </p:set>
                                    <p:animEffect transition="in" filter="box(in)">
                                      <p:cBhvr>
                                        <p:cTn id="18" dur="500"/>
                                        <p:tgtEl>
                                          <p:spTgt spid="122884"/>
                                        </p:tgtEl>
                                      </p:cBhvr>
                                    </p:animEffect>
                                  </p:childTnLst>
                                </p:cTn>
                              </p:par>
                            </p:childTnLst>
                          </p:cTn>
                        </p:par>
                        <p:par>
                          <p:cTn id="19" fill="hold" nodeType="afterGroup">
                            <p:stCondLst>
                              <p:cond delay="2250"/>
                            </p:stCondLst>
                            <p:childTnLst>
                              <p:par>
                                <p:cTn id="20" presetID="4" presetClass="entr" presetSubtype="16" fill="hold" grpId="0" nodeType="afterEffect">
                                  <p:stCondLst>
                                    <p:cond delay="0"/>
                                  </p:stCondLst>
                                  <p:childTnLst>
                                    <p:set>
                                      <p:cBhvr>
                                        <p:cTn id="21" dur="1" fill="hold">
                                          <p:stCondLst>
                                            <p:cond delay="0"/>
                                          </p:stCondLst>
                                        </p:cTn>
                                        <p:tgtEl>
                                          <p:spTgt spid="122885"/>
                                        </p:tgtEl>
                                        <p:attrNameLst>
                                          <p:attrName>style.visibility</p:attrName>
                                        </p:attrNameLst>
                                      </p:cBhvr>
                                      <p:to>
                                        <p:strVal val="visible"/>
                                      </p:to>
                                    </p:set>
                                    <p:animEffect transition="in" filter="box(in)">
                                      <p:cBhvr>
                                        <p:cTn id="22" dur="500"/>
                                        <p:tgtEl>
                                          <p:spTgt spid="122885"/>
                                        </p:tgtEl>
                                      </p:cBhvr>
                                    </p:animEffect>
                                  </p:childTnLst>
                                </p:cTn>
                              </p:par>
                            </p:childTnLst>
                          </p:cTn>
                        </p:par>
                        <p:par>
                          <p:cTn id="23" fill="hold" nodeType="afterGroup">
                            <p:stCondLst>
                              <p:cond delay="2750"/>
                            </p:stCondLst>
                            <p:childTnLst>
                              <p:par>
                                <p:cTn id="24" presetID="15" presetClass="entr" presetSubtype="0" fill="hold" grpId="0" nodeType="afterEffect">
                                  <p:stCondLst>
                                    <p:cond delay="500"/>
                                  </p:stCondLst>
                                  <p:childTnLst>
                                    <p:set>
                                      <p:cBhvr>
                                        <p:cTn id="25" dur="1" fill="hold">
                                          <p:stCondLst>
                                            <p:cond delay="0"/>
                                          </p:stCondLst>
                                        </p:cTn>
                                        <p:tgtEl>
                                          <p:spTgt spid="122886"/>
                                        </p:tgtEl>
                                        <p:attrNameLst>
                                          <p:attrName>style.visibility</p:attrName>
                                        </p:attrNameLst>
                                      </p:cBhvr>
                                      <p:to>
                                        <p:strVal val="visible"/>
                                      </p:to>
                                    </p:set>
                                    <p:anim calcmode="lin" valueType="num">
                                      <p:cBhvr>
                                        <p:cTn id="26" dur="500" fill="hold"/>
                                        <p:tgtEl>
                                          <p:spTgt spid="122886"/>
                                        </p:tgtEl>
                                        <p:attrNameLst>
                                          <p:attrName>ppt_w</p:attrName>
                                        </p:attrNameLst>
                                      </p:cBhvr>
                                      <p:tavLst>
                                        <p:tav tm="0">
                                          <p:val>
                                            <p:fltVal val="0"/>
                                          </p:val>
                                        </p:tav>
                                        <p:tav tm="100000">
                                          <p:val>
                                            <p:strVal val="#ppt_w"/>
                                          </p:val>
                                        </p:tav>
                                      </p:tavLst>
                                    </p:anim>
                                    <p:anim calcmode="lin" valueType="num">
                                      <p:cBhvr>
                                        <p:cTn id="27" dur="500" fill="hold"/>
                                        <p:tgtEl>
                                          <p:spTgt spid="122886"/>
                                        </p:tgtEl>
                                        <p:attrNameLst>
                                          <p:attrName>ppt_h</p:attrName>
                                        </p:attrNameLst>
                                      </p:cBhvr>
                                      <p:tavLst>
                                        <p:tav tm="0">
                                          <p:val>
                                            <p:fltVal val="0"/>
                                          </p:val>
                                        </p:tav>
                                        <p:tav tm="100000">
                                          <p:val>
                                            <p:strVal val="#ppt_h"/>
                                          </p:val>
                                        </p:tav>
                                      </p:tavLst>
                                    </p:anim>
                                    <p:anim calcmode="lin" valueType="num">
                                      <p:cBhvr>
                                        <p:cTn id="28" dur="500" fill="hold"/>
                                        <p:tgtEl>
                                          <p:spTgt spid="122886"/>
                                        </p:tgtEl>
                                        <p:attrNameLst>
                                          <p:attrName>ppt_x</p:attrName>
                                        </p:attrNameLst>
                                      </p:cBhvr>
                                      <p:tavLst>
                                        <p:tav tm="0" fmla="#ppt_x+(cos(-2*pi*(1-$))*-#ppt_x-sin(-2*pi*(1-$))*(1-#ppt_y))*(1-$)">
                                          <p:val>
                                            <p:fltVal val="0"/>
                                          </p:val>
                                        </p:tav>
                                        <p:tav tm="100000">
                                          <p:val>
                                            <p:fltVal val="1"/>
                                          </p:val>
                                        </p:tav>
                                      </p:tavLst>
                                    </p:anim>
                                    <p:anim calcmode="lin" valueType="num">
                                      <p:cBhvr>
                                        <p:cTn id="29" dur="500" fill="hold"/>
                                        <p:tgtEl>
                                          <p:spTgt spid="122886"/>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3750"/>
                            </p:stCondLst>
                            <p:childTnLst>
                              <p:par>
                                <p:cTn id="31" presetID="3" presetClass="entr" presetSubtype="1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P spid="122884" grpId="0" autoUpdateAnimBg="0"/>
      <p:bldP spid="122885" grpId="0" autoUpdateAnimBg="0"/>
      <p:bldP spid="122886" grpId="0" animBg="1" autoUpdateAnimBg="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57200" y="1433513"/>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gültig ?</a:t>
            </a:r>
          </a:p>
        </p:txBody>
      </p:sp>
      <p:graphicFrame>
        <p:nvGraphicFramePr>
          <p:cNvPr id="34819" name="Object 3"/>
          <p:cNvGraphicFramePr>
            <a:graphicFrameLocks noChangeAspect="1"/>
          </p:cNvGraphicFramePr>
          <p:nvPr/>
        </p:nvGraphicFramePr>
        <p:xfrm>
          <a:off x="914400" y="1976438"/>
          <a:ext cx="6172200" cy="4425950"/>
        </p:xfrm>
        <a:graphic>
          <a:graphicData uri="http://schemas.openxmlformats.org/presentationml/2006/ole">
            <mc:AlternateContent xmlns:mc="http://schemas.openxmlformats.org/markup-compatibility/2006">
              <mc:Choice xmlns:v="urn:schemas-microsoft-com:vml" Requires="v">
                <p:oleObj spid="_x0000_s2072"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76438"/>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4" name="Text Box 4"/>
          <p:cNvSpPr txBox="1">
            <a:spLocks noChangeArrowheads="1"/>
          </p:cNvSpPr>
          <p:nvPr/>
        </p:nvSpPr>
        <p:spPr bwMode="auto">
          <a:xfrm>
            <a:off x="2362200" y="5014913"/>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600" b="1" i="1">
                <a:solidFill>
                  <a:srgbClr val="FF0000"/>
                </a:solidFill>
                <a:latin typeface="Comic Sans MS" pitchFamily="66" charset="0"/>
              </a:rPr>
              <a:t>x</a:t>
            </a:r>
          </a:p>
        </p:txBody>
      </p:sp>
      <p:sp>
        <p:nvSpPr>
          <p:cNvPr id="35845" name="Text Box 5"/>
          <p:cNvSpPr txBox="1">
            <a:spLocks noChangeArrowheads="1"/>
          </p:cNvSpPr>
          <p:nvPr/>
        </p:nvSpPr>
        <p:spPr bwMode="auto">
          <a:xfrm>
            <a:off x="5562600" y="4786313"/>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600" b="1" i="1">
                <a:solidFill>
                  <a:srgbClr val="FF0000"/>
                </a:solidFill>
                <a:latin typeface="Comic Sans MS" pitchFamily="66" charset="0"/>
              </a:rPr>
              <a:t>x</a:t>
            </a:r>
          </a:p>
        </p:txBody>
      </p:sp>
      <p:sp>
        <p:nvSpPr>
          <p:cNvPr id="124934" name="AutoShape 6"/>
          <p:cNvSpPr>
            <a:spLocks noChangeArrowheads="1"/>
          </p:cNvSpPr>
          <p:nvPr/>
        </p:nvSpPr>
        <p:spPr bwMode="auto">
          <a:xfrm>
            <a:off x="6248400" y="4329113"/>
            <a:ext cx="2590800" cy="1752600"/>
          </a:xfrm>
          <a:prstGeom prst="leftArrowCallout">
            <a:avLst>
              <a:gd name="adj1" fmla="val 25000"/>
              <a:gd name="adj2" fmla="val 25000"/>
              <a:gd name="adj3" fmla="val 24638"/>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So sieht eine</a:t>
            </a:r>
          </a:p>
          <a:p>
            <a:pPr algn="ctr" eaLnBrk="1" hangingPunct="1"/>
            <a:r>
              <a:rPr lang="de-DE"/>
              <a:t> normale, </a:t>
            </a:r>
          </a:p>
          <a:p>
            <a:pPr algn="ctr" eaLnBrk="1" hangingPunct="1"/>
            <a:r>
              <a:rPr lang="de-DE"/>
              <a:t>gültige </a:t>
            </a:r>
          </a:p>
          <a:p>
            <a:pPr algn="ctr" eaLnBrk="1" hangingPunct="1"/>
            <a:r>
              <a:rPr lang="de-DE"/>
              <a:t>Stimmabgabe </a:t>
            </a:r>
          </a:p>
          <a:p>
            <a:pPr algn="ctr" eaLnBrk="1" hangingPunct="1"/>
            <a:r>
              <a:rPr lang="de-DE"/>
              <a:t>aus.</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6A529497-D353-44BF-8A21-7F033E2152E8}" type="slidenum">
              <a:rPr lang="de-DE" smtClean="0"/>
              <a:pPr>
                <a:defRPr/>
              </a:pPr>
              <a:t>28</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5" name="Gruppieren 1">
            <a:extLst>
              <a:ext uri="{FF2B5EF4-FFF2-40B4-BE49-F238E27FC236}">
                <a16:creationId xmlns:a16="http://schemas.microsoft.com/office/drawing/2014/main" id="{B07F57E5-7B70-443B-8A25-DFD4A4BBA98B}"/>
              </a:ext>
            </a:extLst>
          </p:cNvPr>
          <p:cNvGrpSpPr>
            <a:grpSpLocks/>
          </p:cNvGrpSpPr>
          <p:nvPr/>
        </p:nvGrpSpPr>
        <p:grpSpPr bwMode="auto">
          <a:xfrm>
            <a:off x="382588" y="197232"/>
            <a:ext cx="8569325" cy="1215643"/>
            <a:chOff x="383179" y="197258"/>
            <a:chExt cx="8568952" cy="1215518"/>
          </a:xfrm>
        </p:grpSpPr>
        <p:sp>
          <p:nvSpPr>
            <p:cNvPr id="16" name="Rectangle 6">
              <a:extLst>
                <a:ext uri="{FF2B5EF4-FFF2-40B4-BE49-F238E27FC236}">
                  <a16:creationId xmlns:a16="http://schemas.microsoft.com/office/drawing/2014/main" id="{DB93E8EA-C62B-4A9F-A10C-BD03561B64B5}"/>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7" name="Picture 14">
              <a:extLst>
                <a:ext uri="{FF2B5EF4-FFF2-40B4-BE49-F238E27FC236}">
                  <a16:creationId xmlns:a16="http://schemas.microsoft.com/office/drawing/2014/main" id="{AA16A31C-012A-40A6-BB29-E73DDAA794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12">
              <a:extLst>
                <a:ext uri="{FF2B5EF4-FFF2-40B4-BE49-F238E27FC236}">
                  <a16:creationId xmlns:a16="http://schemas.microsoft.com/office/drawing/2014/main" id="{4398C1F5-1049-47D8-A979-2F102F9C24A4}"/>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35844"/>
                                        </p:tgtEl>
                                        <p:attrNameLst>
                                          <p:attrName>style.visibility</p:attrName>
                                        </p:attrNameLst>
                                      </p:cBhvr>
                                      <p:to>
                                        <p:strVal val="visible"/>
                                      </p:to>
                                    </p:set>
                                    <p:animEffect transition="in" filter="circle(in)">
                                      <p:cBhvr>
                                        <p:cTn id="7" dur="500"/>
                                        <p:tgtEl>
                                          <p:spTgt spid="35844"/>
                                        </p:tgtEl>
                                      </p:cBhvr>
                                    </p:animEffect>
                                  </p:childTnLst>
                                </p:cTn>
                              </p:par>
                            </p:childTnLst>
                          </p:cTn>
                        </p:par>
                        <p:par>
                          <p:cTn id="8" fill="hold" nodeType="afterGroup">
                            <p:stCondLst>
                              <p:cond delay="750"/>
                            </p:stCondLst>
                            <p:childTnLst>
                              <p:par>
                                <p:cTn id="9" presetID="6" presetClass="entr" presetSubtype="16" fill="hold" grpId="0" nodeType="afterEffect">
                                  <p:stCondLst>
                                    <p:cond delay="250"/>
                                  </p:stCondLst>
                                  <p:childTnLst>
                                    <p:set>
                                      <p:cBhvr>
                                        <p:cTn id="10" dur="1" fill="hold">
                                          <p:stCondLst>
                                            <p:cond delay="0"/>
                                          </p:stCondLst>
                                        </p:cTn>
                                        <p:tgtEl>
                                          <p:spTgt spid="35845"/>
                                        </p:tgtEl>
                                        <p:attrNameLst>
                                          <p:attrName>style.visibility</p:attrName>
                                        </p:attrNameLst>
                                      </p:cBhvr>
                                      <p:to>
                                        <p:strVal val="visible"/>
                                      </p:to>
                                    </p:set>
                                    <p:animEffect transition="in" filter="circle(in)">
                                      <p:cBhvr>
                                        <p:cTn id="11" dur="500"/>
                                        <p:tgtEl>
                                          <p:spTgt spid="35845"/>
                                        </p:tgtEl>
                                      </p:cBhvr>
                                    </p:animEffect>
                                  </p:childTnLst>
                                </p:cTn>
                              </p:par>
                            </p:childTnLst>
                          </p:cTn>
                        </p:par>
                        <p:par>
                          <p:cTn id="12" fill="hold" nodeType="afterGroup">
                            <p:stCondLst>
                              <p:cond delay="1500"/>
                            </p:stCondLst>
                            <p:childTnLst>
                              <p:par>
                                <p:cTn id="13" presetID="2" presetClass="entr" presetSubtype="2" fill="hold" grpId="0" nodeType="afterEffect">
                                  <p:stCondLst>
                                    <p:cond delay="500"/>
                                  </p:stCondLst>
                                  <p:childTnLst>
                                    <p:set>
                                      <p:cBhvr>
                                        <p:cTn id="14" dur="1" fill="hold">
                                          <p:stCondLst>
                                            <p:cond delay="0"/>
                                          </p:stCondLst>
                                        </p:cTn>
                                        <p:tgtEl>
                                          <p:spTgt spid="124934"/>
                                        </p:tgtEl>
                                        <p:attrNameLst>
                                          <p:attrName>style.visibility</p:attrName>
                                        </p:attrNameLst>
                                      </p:cBhvr>
                                      <p:to>
                                        <p:strVal val="visible"/>
                                      </p:to>
                                    </p:set>
                                    <p:anim calcmode="lin" valueType="num">
                                      <p:cBhvr additive="base">
                                        <p:cTn id="15" dur="500" fill="hold"/>
                                        <p:tgtEl>
                                          <p:spTgt spid="124934"/>
                                        </p:tgtEl>
                                        <p:attrNameLst>
                                          <p:attrName>ppt_x</p:attrName>
                                        </p:attrNameLst>
                                      </p:cBhvr>
                                      <p:tavLst>
                                        <p:tav tm="0">
                                          <p:val>
                                            <p:strVal val="1+#ppt_w/2"/>
                                          </p:val>
                                        </p:tav>
                                        <p:tav tm="100000">
                                          <p:val>
                                            <p:strVal val="#ppt_x"/>
                                          </p:val>
                                        </p:tav>
                                      </p:tavLst>
                                    </p:anim>
                                    <p:anim calcmode="lin" valueType="num">
                                      <p:cBhvr additive="base">
                                        <p:cTn id="16" dur="500" fill="hold"/>
                                        <p:tgtEl>
                                          <p:spTgt spid="12493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500"/>
                            </p:stCondLst>
                            <p:childTnLst>
                              <p:par>
                                <p:cTn id="18" presetID="3"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0"/>
      <p:bldP spid="124934"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57200" y="1438275"/>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gültig ?</a:t>
            </a:r>
          </a:p>
        </p:txBody>
      </p:sp>
      <p:graphicFrame>
        <p:nvGraphicFramePr>
          <p:cNvPr id="35843" name="Object 3"/>
          <p:cNvGraphicFramePr>
            <a:graphicFrameLocks noChangeAspect="1"/>
          </p:cNvGraphicFramePr>
          <p:nvPr/>
        </p:nvGraphicFramePr>
        <p:xfrm>
          <a:off x="914400" y="1981200"/>
          <a:ext cx="6172200" cy="4425950"/>
        </p:xfrm>
        <a:graphic>
          <a:graphicData uri="http://schemas.openxmlformats.org/presentationml/2006/ole">
            <mc:AlternateContent xmlns:mc="http://schemas.openxmlformats.org/markup-compatibility/2006">
              <mc:Choice xmlns:v="urn:schemas-microsoft-com:vml" Requires="v">
                <p:oleObj spid="_x0000_s3096"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81200"/>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8" name="Text Box 4"/>
          <p:cNvSpPr txBox="1">
            <a:spLocks noChangeArrowheads="1"/>
          </p:cNvSpPr>
          <p:nvPr/>
        </p:nvSpPr>
        <p:spPr bwMode="auto">
          <a:xfrm>
            <a:off x="2286000" y="296227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b="1" i="1">
                <a:solidFill>
                  <a:srgbClr val="FF0000"/>
                </a:solidFill>
                <a:latin typeface="Comic Sans MS" pitchFamily="66" charset="0"/>
              </a:rPr>
              <a:t>ja</a:t>
            </a:r>
          </a:p>
        </p:txBody>
      </p:sp>
      <p:sp>
        <p:nvSpPr>
          <p:cNvPr id="36869" name="Text Box 5"/>
          <p:cNvSpPr txBox="1">
            <a:spLocks noChangeArrowheads="1"/>
          </p:cNvSpPr>
          <p:nvPr/>
        </p:nvSpPr>
        <p:spPr bwMode="auto">
          <a:xfrm>
            <a:off x="5486400" y="3495675"/>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2400" b="1" i="1">
                <a:solidFill>
                  <a:srgbClr val="FF0000"/>
                </a:solidFill>
                <a:latin typeface="Comic Sans MS" pitchFamily="66" charset="0"/>
              </a:rPr>
              <a:t>ja</a:t>
            </a:r>
          </a:p>
        </p:txBody>
      </p:sp>
      <p:sp>
        <p:nvSpPr>
          <p:cNvPr id="126982" name="AutoShape 6"/>
          <p:cNvSpPr>
            <a:spLocks noChangeArrowheads="1"/>
          </p:cNvSpPr>
          <p:nvPr/>
        </p:nvSpPr>
        <p:spPr bwMode="auto">
          <a:xfrm>
            <a:off x="6248400" y="2657475"/>
            <a:ext cx="2590800" cy="1752600"/>
          </a:xfrm>
          <a:prstGeom prst="leftArrowCallout">
            <a:avLst>
              <a:gd name="adj1" fmla="val 25000"/>
              <a:gd name="adj2" fmla="val 25000"/>
              <a:gd name="adj3" fmla="val 24638"/>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Auch dies ist</a:t>
            </a:r>
          </a:p>
          <a:p>
            <a:pPr algn="ctr" eaLnBrk="1" hangingPunct="1"/>
            <a:r>
              <a:rPr lang="de-DE"/>
              <a:t>eine gültige </a:t>
            </a:r>
          </a:p>
          <a:p>
            <a:pPr algn="ctr" eaLnBrk="1" hangingPunct="1"/>
            <a:r>
              <a:rPr lang="de-DE"/>
              <a:t>Stimmabgabe </a:t>
            </a:r>
          </a:p>
          <a:p>
            <a:pPr algn="ctr" eaLnBrk="1" hangingPunct="1"/>
            <a:endParaRPr lang="de-DE"/>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21936579-7D4F-44B9-85DB-1BBFAA826F82}" type="slidenum">
              <a:rPr lang="de-DE" smtClean="0"/>
              <a:pPr>
                <a:defRPr/>
              </a:pPr>
              <a:t>29</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5" name="Gruppieren 1">
            <a:extLst>
              <a:ext uri="{FF2B5EF4-FFF2-40B4-BE49-F238E27FC236}">
                <a16:creationId xmlns:a16="http://schemas.microsoft.com/office/drawing/2014/main" id="{040E6E51-3735-4C15-93FA-E969716691E8}"/>
              </a:ext>
            </a:extLst>
          </p:cNvPr>
          <p:cNvGrpSpPr>
            <a:grpSpLocks/>
          </p:cNvGrpSpPr>
          <p:nvPr/>
        </p:nvGrpSpPr>
        <p:grpSpPr bwMode="auto">
          <a:xfrm>
            <a:off x="382588" y="197232"/>
            <a:ext cx="8569325" cy="1215643"/>
            <a:chOff x="383179" y="197258"/>
            <a:chExt cx="8568952" cy="1215518"/>
          </a:xfrm>
        </p:grpSpPr>
        <p:sp>
          <p:nvSpPr>
            <p:cNvPr id="16" name="Rectangle 6">
              <a:extLst>
                <a:ext uri="{FF2B5EF4-FFF2-40B4-BE49-F238E27FC236}">
                  <a16:creationId xmlns:a16="http://schemas.microsoft.com/office/drawing/2014/main" id="{735F5E2B-B41E-43FB-A616-77A195DA8D90}"/>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7" name="Picture 14">
              <a:extLst>
                <a:ext uri="{FF2B5EF4-FFF2-40B4-BE49-F238E27FC236}">
                  <a16:creationId xmlns:a16="http://schemas.microsoft.com/office/drawing/2014/main" id="{C92FE5A0-51E7-45E4-B299-AB4331B6502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12">
              <a:extLst>
                <a:ext uri="{FF2B5EF4-FFF2-40B4-BE49-F238E27FC236}">
                  <a16:creationId xmlns:a16="http://schemas.microsoft.com/office/drawing/2014/main" id="{510CCA2E-9FD5-44A4-94E3-824619A71805}"/>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36868"/>
                                        </p:tgtEl>
                                        <p:attrNameLst>
                                          <p:attrName>style.visibility</p:attrName>
                                        </p:attrNameLst>
                                      </p:cBhvr>
                                      <p:to>
                                        <p:strVal val="visible"/>
                                      </p:to>
                                    </p:set>
                                    <p:animEffect transition="in" filter="circle(in)">
                                      <p:cBhvr>
                                        <p:cTn id="7" dur="500"/>
                                        <p:tgtEl>
                                          <p:spTgt spid="36868"/>
                                        </p:tgtEl>
                                      </p:cBhvr>
                                    </p:animEffect>
                                  </p:childTnLst>
                                </p:cTn>
                              </p:par>
                            </p:childTnLst>
                          </p:cTn>
                        </p:par>
                        <p:par>
                          <p:cTn id="8" fill="hold" nodeType="afterGroup">
                            <p:stCondLst>
                              <p:cond delay="750"/>
                            </p:stCondLst>
                            <p:childTnLst>
                              <p:par>
                                <p:cTn id="9" presetID="6" presetClass="entr" presetSubtype="16" fill="hold" grpId="0" nodeType="afterEffect">
                                  <p:stCondLst>
                                    <p:cond delay="250"/>
                                  </p:stCondLst>
                                  <p:childTnLst>
                                    <p:set>
                                      <p:cBhvr>
                                        <p:cTn id="10" dur="1" fill="hold">
                                          <p:stCondLst>
                                            <p:cond delay="0"/>
                                          </p:stCondLst>
                                        </p:cTn>
                                        <p:tgtEl>
                                          <p:spTgt spid="36869"/>
                                        </p:tgtEl>
                                        <p:attrNameLst>
                                          <p:attrName>style.visibility</p:attrName>
                                        </p:attrNameLst>
                                      </p:cBhvr>
                                      <p:to>
                                        <p:strVal val="visible"/>
                                      </p:to>
                                    </p:set>
                                    <p:animEffect transition="in" filter="circle(in)">
                                      <p:cBhvr>
                                        <p:cTn id="11" dur="500"/>
                                        <p:tgtEl>
                                          <p:spTgt spid="36869"/>
                                        </p:tgtEl>
                                      </p:cBhvr>
                                    </p:animEffect>
                                  </p:childTnLst>
                                </p:cTn>
                              </p:par>
                            </p:childTnLst>
                          </p:cTn>
                        </p:par>
                        <p:par>
                          <p:cTn id="12" fill="hold" nodeType="afterGroup">
                            <p:stCondLst>
                              <p:cond delay="1500"/>
                            </p:stCondLst>
                            <p:childTnLst>
                              <p:par>
                                <p:cTn id="13" presetID="15" presetClass="entr" presetSubtype="0" fill="hold" grpId="0" nodeType="afterEffect">
                                  <p:stCondLst>
                                    <p:cond delay="250"/>
                                  </p:stCondLst>
                                  <p:childTnLst>
                                    <p:set>
                                      <p:cBhvr>
                                        <p:cTn id="14" dur="1" fill="hold">
                                          <p:stCondLst>
                                            <p:cond delay="0"/>
                                          </p:stCondLst>
                                        </p:cTn>
                                        <p:tgtEl>
                                          <p:spTgt spid="126982"/>
                                        </p:tgtEl>
                                        <p:attrNameLst>
                                          <p:attrName>style.visibility</p:attrName>
                                        </p:attrNameLst>
                                      </p:cBhvr>
                                      <p:to>
                                        <p:strVal val="visible"/>
                                      </p:to>
                                    </p:set>
                                    <p:anim calcmode="lin" valueType="num">
                                      <p:cBhvr>
                                        <p:cTn id="15" dur="1000" fill="hold"/>
                                        <p:tgtEl>
                                          <p:spTgt spid="126982"/>
                                        </p:tgtEl>
                                        <p:attrNameLst>
                                          <p:attrName>ppt_w</p:attrName>
                                        </p:attrNameLst>
                                      </p:cBhvr>
                                      <p:tavLst>
                                        <p:tav tm="0">
                                          <p:val>
                                            <p:fltVal val="0"/>
                                          </p:val>
                                        </p:tav>
                                        <p:tav tm="100000">
                                          <p:val>
                                            <p:strVal val="#ppt_w"/>
                                          </p:val>
                                        </p:tav>
                                      </p:tavLst>
                                    </p:anim>
                                    <p:anim calcmode="lin" valueType="num">
                                      <p:cBhvr>
                                        <p:cTn id="16" dur="1000" fill="hold"/>
                                        <p:tgtEl>
                                          <p:spTgt spid="126982"/>
                                        </p:tgtEl>
                                        <p:attrNameLst>
                                          <p:attrName>ppt_h</p:attrName>
                                        </p:attrNameLst>
                                      </p:cBhvr>
                                      <p:tavLst>
                                        <p:tav tm="0">
                                          <p:val>
                                            <p:fltVal val="0"/>
                                          </p:val>
                                        </p:tav>
                                        <p:tav tm="100000">
                                          <p:val>
                                            <p:strVal val="#ppt_h"/>
                                          </p:val>
                                        </p:tav>
                                      </p:tavLst>
                                    </p:anim>
                                    <p:anim calcmode="lin" valueType="num">
                                      <p:cBhvr>
                                        <p:cTn id="17" dur="1000" fill="hold"/>
                                        <p:tgtEl>
                                          <p:spTgt spid="12698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6982"/>
                                        </p:tgtEl>
                                        <p:attrNameLst>
                                          <p:attrName>ppt_y</p:attrName>
                                        </p:attrNameLst>
                                      </p:cBhvr>
                                      <p:tavLst>
                                        <p:tav tm="0" fmla="#ppt_y+(sin(-2*pi*(1-$))*-#ppt_x+cos(-2*pi*(1-$))*(1-#ppt_y))*(1-$)">
                                          <p:val>
                                            <p:fltVal val="0"/>
                                          </p:val>
                                        </p:tav>
                                        <p:tav tm="100000">
                                          <p:val>
                                            <p:fltVal val="1"/>
                                          </p:val>
                                        </p:tav>
                                      </p:tavLst>
                                    </p:anim>
                                  </p:childTnLst>
                                </p:cTn>
                              </p:par>
                            </p:childTnLst>
                          </p:cTn>
                        </p:par>
                        <p:par>
                          <p:cTn id="19" fill="hold" nodeType="afterGroup">
                            <p:stCondLst>
                              <p:cond delay="2750"/>
                            </p:stCondLst>
                            <p:childTnLst>
                              <p:par>
                                <p:cTn id="20" presetID="3" presetClass="entr" presetSubtype="1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126982" grpId="0" animBg="1" autoUpdateAnimBg="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8" descr="BD0698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1138" y="1484784"/>
            <a:ext cx="2209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p:cNvSpPr txBox="1">
            <a:spLocks noChangeArrowheads="1"/>
          </p:cNvSpPr>
          <p:nvPr/>
        </p:nvSpPr>
        <p:spPr bwMode="auto">
          <a:xfrm>
            <a:off x="304800" y="2060848"/>
            <a:ext cx="723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b="1" dirty="0"/>
              <a:t>...hat am Sonntag ab 15:00 Uhr folgende Aufgaben:</a:t>
            </a:r>
          </a:p>
        </p:txBody>
      </p:sp>
      <p:sp>
        <p:nvSpPr>
          <p:cNvPr id="26634" name="Text Box 10"/>
          <p:cNvSpPr txBox="1">
            <a:spLocks noChangeArrowheads="1"/>
          </p:cNvSpPr>
          <p:nvPr/>
        </p:nvSpPr>
        <p:spPr bwMode="auto">
          <a:xfrm>
            <a:off x="304800" y="3039924"/>
            <a:ext cx="85880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20650" algn="l"/>
              </a:tabLst>
              <a:defRPr sz="2000">
                <a:solidFill>
                  <a:schemeClr val="tx1"/>
                </a:solidFill>
                <a:latin typeface="Arial" charset="0"/>
              </a:defRPr>
            </a:lvl1pPr>
            <a:lvl2pPr marL="742950" indent="-285750">
              <a:tabLst>
                <a:tab pos="120650" algn="l"/>
              </a:tabLst>
              <a:defRPr sz="2000">
                <a:solidFill>
                  <a:schemeClr val="tx1"/>
                </a:solidFill>
                <a:latin typeface="Arial" charset="0"/>
              </a:defRPr>
            </a:lvl2pPr>
            <a:lvl3pPr marL="1143000" indent="-228600">
              <a:tabLst>
                <a:tab pos="120650" algn="l"/>
              </a:tabLst>
              <a:defRPr sz="2000">
                <a:solidFill>
                  <a:schemeClr val="tx1"/>
                </a:solidFill>
                <a:latin typeface="Arial" charset="0"/>
              </a:defRPr>
            </a:lvl3pPr>
            <a:lvl4pPr marL="1600200" indent="-228600">
              <a:tabLst>
                <a:tab pos="120650" algn="l"/>
              </a:tabLst>
              <a:defRPr sz="2000">
                <a:solidFill>
                  <a:schemeClr val="tx1"/>
                </a:solidFill>
                <a:latin typeface="Arial" charset="0"/>
              </a:defRPr>
            </a:lvl4pPr>
            <a:lvl5pPr marL="2057400" indent="-228600">
              <a:tabLst>
                <a:tab pos="120650" algn="l"/>
              </a:tabLst>
              <a:defRPr sz="2000">
                <a:solidFill>
                  <a:schemeClr val="tx1"/>
                </a:solidFill>
                <a:latin typeface="Arial" charset="0"/>
              </a:defRPr>
            </a:lvl5pPr>
            <a:lvl6pPr marL="2514600" indent="-228600" eaLnBrk="0" fontAlgn="base" hangingPunct="0">
              <a:spcBef>
                <a:spcPct val="0"/>
              </a:spcBef>
              <a:spcAft>
                <a:spcPct val="0"/>
              </a:spcAft>
              <a:tabLst>
                <a:tab pos="120650" algn="l"/>
              </a:tabLst>
              <a:defRPr sz="2000">
                <a:solidFill>
                  <a:schemeClr val="tx1"/>
                </a:solidFill>
                <a:latin typeface="Arial" charset="0"/>
              </a:defRPr>
            </a:lvl6pPr>
            <a:lvl7pPr marL="2971800" indent="-228600" eaLnBrk="0" fontAlgn="base" hangingPunct="0">
              <a:spcBef>
                <a:spcPct val="0"/>
              </a:spcBef>
              <a:spcAft>
                <a:spcPct val="0"/>
              </a:spcAft>
              <a:tabLst>
                <a:tab pos="120650" algn="l"/>
              </a:tabLst>
              <a:defRPr sz="2000">
                <a:solidFill>
                  <a:schemeClr val="tx1"/>
                </a:solidFill>
                <a:latin typeface="Arial" charset="0"/>
              </a:defRPr>
            </a:lvl7pPr>
            <a:lvl8pPr marL="3429000" indent="-228600" eaLnBrk="0" fontAlgn="base" hangingPunct="0">
              <a:spcBef>
                <a:spcPct val="0"/>
              </a:spcBef>
              <a:spcAft>
                <a:spcPct val="0"/>
              </a:spcAft>
              <a:tabLst>
                <a:tab pos="120650" algn="l"/>
              </a:tabLst>
              <a:defRPr sz="2000">
                <a:solidFill>
                  <a:schemeClr val="tx1"/>
                </a:solidFill>
                <a:latin typeface="Arial" charset="0"/>
              </a:defRPr>
            </a:lvl8pPr>
            <a:lvl9pPr marL="3886200" indent="-228600" eaLnBrk="0" fontAlgn="base" hangingPunct="0">
              <a:spcBef>
                <a:spcPct val="0"/>
              </a:spcBef>
              <a:spcAft>
                <a:spcPct val="0"/>
              </a:spcAft>
              <a:tabLst>
                <a:tab pos="120650" algn="l"/>
              </a:tabLst>
              <a:defRPr sz="2000">
                <a:solidFill>
                  <a:schemeClr val="tx1"/>
                </a:solidFill>
                <a:latin typeface="Arial" charset="0"/>
              </a:defRPr>
            </a:lvl9pPr>
          </a:lstStyle>
          <a:p>
            <a:pPr eaLnBrk="1" hangingPunct="1">
              <a:spcBef>
                <a:spcPct val="50000"/>
              </a:spcBef>
            </a:pPr>
            <a:r>
              <a:rPr lang="de-DE" sz="1600" dirty="0"/>
              <a:t>- er stellt die Tische zusammen, richtet den Wahlraum her; die Wahlurne ist abzuschließen,</a:t>
            </a:r>
          </a:p>
        </p:txBody>
      </p:sp>
      <p:sp>
        <p:nvSpPr>
          <p:cNvPr id="26637" name="Text Box 13"/>
          <p:cNvSpPr txBox="1">
            <a:spLocks noChangeArrowheads="1"/>
          </p:cNvSpPr>
          <p:nvPr/>
        </p:nvSpPr>
        <p:spPr bwMode="auto">
          <a:xfrm>
            <a:off x="304800" y="3611216"/>
            <a:ext cx="8305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174625" indent="-174625" eaLnBrk="1" hangingPunct="1">
              <a:spcBef>
                <a:spcPct val="50000"/>
              </a:spcBef>
              <a:buFontTx/>
              <a:buChar char="-"/>
            </a:pPr>
            <a:r>
              <a:rPr lang="de-DE" sz="1600" dirty="0"/>
              <a:t>Bei Problemen oder Vorkommnissen informieren Sie bitte umgehend das Wahlamt (870)</a:t>
            </a:r>
            <a:br>
              <a:rPr lang="de-DE" sz="1600" dirty="0"/>
            </a:br>
            <a:r>
              <a:rPr lang="de-DE" sz="1600" dirty="0">
                <a:sym typeface="Wingdings" pitchFamily="2" charset="2"/>
              </a:rPr>
              <a:t> Beispiel: Presse oder Bürger wollen filmen und/oder fotografieren –&gt; immer anrufen.</a:t>
            </a:r>
            <a:endParaRPr lang="de-DE" sz="1600" dirty="0"/>
          </a:p>
        </p:txBody>
      </p:sp>
      <p:sp>
        <p:nvSpPr>
          <p:cNvPr id="17417" name="Rectangle 1026"/>
          <p:cNvSpPr>
            <a:spLocks noChangeArrowheads="1"/>
          </p:cNvSpPr>
          <p:nvPr/>
        </p:nvSpPr>
        <p:spPr bwMode="auto">
          <a:xfrm>
            <a:off x="609600" y="1828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Der Wahlvorstand...</a:t>
            </a:r>
            <a:br>
              <a:rPr lang="de-DE" sz="2400" b="1" dirty="0"/>
            </a:br>
            <a:endParaRPr lang="de-DE" sz="2400" b="1" dirty="0"/>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9C8D38AA-4FD9-4704-BEEA-6C075F716E9C}" type="slidenum">
              <a:rPr lang="de-DE" smtClean="0"/>
              <a:pPr>
                <a:defRPr/>
              </a:pPr>
              <a:t>3</a:t>
            </a:fld>
            <a:endParaRPr lang="de-DE"/>
          </a:p>
        </p:txBody>
      </p:sp>
      <p:sp>
        <p:nvSpPr>
          <p:cNvPr id="16"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7" name="Text Box 12"/>
          <p:cNvSpPr txBox="1">
            <a:spLocks noChangeArrowheads="1"/>
          </p:cNvSpPr>
          <p:nvPr/>
        </p:nvSpPr>
        <p:spPr bwMode="auto">
          <a:xfrm>
            <a:off x="304800" y="2530999"/>
            <a:ext cx="7086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tabLst>
                <a:tab pos="88900" algn="l"/>
              </a:tabLst>
            </a:pPr>
            <a:r>
              <a:rPr lang="de-DE" sz="1600" dirty="0"/>
              <a:t>- Der Wahlvorsteher verpflichtet die Beisitzer und verteilt die Aufgaben.</a:t>
            </a:r>
          </a:p>
        </p:txBody>
      </p:sp>
      <p:sp>
        <p:nvSpPr>
          <p:cNvPr id="18" name="Textfeld 10">
            <a:extLst>
              <a:ext uri="{FF2B5EF4-FFF2-40B4-BE49-F238E27FC236}">
                <a16:creationId xmlns:a16="http://schemas.microsoft.com/office/drawing/2014/main" id="{941B21D4-2F6B-4B92-AC80-FB2D4B87B38F}"/>
              </a:ext>
            </a:extLst>
          </p:cNvPr>
          <p:cNvSpPr txBox="1">
            <a:spLocks noChangeArrowheads="1"/>
          </p:cNvSpPr>
          <p:nvPr/>
        </p:nvSpPr>
        <p:spPr bwMode="auto">
          <a:xfrm>
            <a:off x="323527" y="4386590"/>
            <a:ext cx="85693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2000" b="1" kern="1200">
                <a:solidFill>
                  <a:schemeClr val="tx1"/>
                </a:solidFill>
                <a:latin typeface="Comic Sans MS" pitchFamily="66" charset="0"/>
                <a:ea typeface="+mn-ea"/>
                <a:cs typeface="Arial" pitchFamily="34" charset="0"/>
              </a:defRPr>
            </a:lvl1pPr>
            <a:lvl2pPr marL="457200" algn="l" rtl="0" fontAlgn="base">
              <a:spcBef>
                <a:spcPct val="0"/>
              </a:spcBef>
              <a:spcAft>
                <a:spcPct val="0"/>
              </a:spcAft>
              <a:defRPr sz="2000" b="1" kern="1200">
                <a:solidFill>
                  <a:schemeClr val="tx1"/>
                </a:solidFill>
                <a:latin typeface="Comic Sans MS" pitchFamily="66" charset="0"/>
                <a:ea typeface="+mn-ea"/>
                <a:cs typeface="Arial" pitchFamily="34" charset="0"/>
              </a:defRPr>
            </a:lvl2pPr>
            <a:lvl3pPr marL="914400" algn="l" rtl="0" fontAlgn="base">
              <a:spcBef>
                <a:spcPct val="0"/>
              </a:spcBef>
              <a:spcAft>
                <a:spcPct val="0"/>
              </a:spcAft>
              <a:defRPr sz="2000" b="1" kern="1200">
                <a:solidFill>
                  <a:schemeClr val="tx1"/>
                </a:solidFill>
                <a:latin typeface="Comic Sans MS" pitchFamily="66" charset="0"/>
                <a:ea typeface="+mn-ea"/>
                <a:cs typeface="Arial" pitchFamily="34" charset="0"/>
              </a:defRPr>
            </a:lvl3pPr>
            <a:lvl4pPr marL="1371600" algn="l" rtl="0" fontAlgn="base">
              <a:spcBef>
                <a:spcPct val="0"/>
              </a:spcBef>
              <a:spcAft>
                <a:spcPct val="0"/>
              </a:spcAft>
              <a:defRPr sz="2000" b="1" kern="1200">
                <a:solidFill>
                  <a:schemeClr val="tx1"/>
                </a:solidFill>
                <a:latin typeface="Comic Sans MS" pitchFamily="66" charset="0"/>
                <a:ea typeface="+mn-ea"/>
                <a:cs typeface="Arial" pitchFamily="34" charset="0"/>
              </a:defRPr>
            </a:lvl4pPr>
            <a:lvl5pPr marL="1828800" algn="l" rtl="0" fontAlgn="base">
              <a:spcBef>
                <a:spcPct val="0"/>
              </a:spcBef>
              <a:spcAft>
                <a:spcPct val="0"/>
              </a:spcAft>
              <a:defRPr sz="2000" b="1" kern="1200">
                <a:solidFill>
                  <a:schemeClr val="tx1"/>
                </a:solidFill>
                <a:latin typeface="Comic Sans MS" pitchFamily="66" charset="0"/>
                <a:ea typeface="+mn-ea"/>
                <a:cs typeface="Arial" pitchFamily="34" charset="0"/>
              </a:defRPr>
            </a:lvl5pPr>
            <a:lvl6pPr marL="2286000" algn="l" defTabSz="914400" rtl="0" eaLnBrk="1" latinLnBrk="0" hangingPunct="1">
              <a:defRPr sz="2000" b="1" kern="1200">
                <a:solidFill>
                  <a:schemeClr val="tx1"/>
                </a:solidFill>
                <a:latin typeface="Comic Sans MS" pitchFamily="66" charset="0"/>
                <a:ea typeface="+mn-ea"/>
                <a:cs typeface="Arial" pitchFamily="34" charset="0"/>
              </a:defRPr>
            </a:lvl6pPr>
            <a:lvl7pPr marL="2743200" algn="l" defTabSz="914400" rtl="0" eaLnBrk="1" latinLnBrk="0" hangingPunct="1">
              <a:defRPr sz="2000" b="1" kern="1200">
                <a:solidFill>
                  <a:schemeClr val="tx1"/>
                </a:solidFill>
                <a:latin typeface="Comic Sans MS" pitchFamily="66" charset="0"/>
                <a:ea typeface="+mn-ea"/>
                <a:cs typeface="Arial" pitchFamily="34" charset="0"/>
              </a:defRPr>
            </a:lvl7pPr>
            <a:lvl8pPr marL="3200400" algn="l" defTabSz="914400" rtl="0" eaLnBrk="1" latinLnBrk="0" hangingPunct="1">
              <a:defRPr sz="2000" b="1" kern="1200">
                <a:solidFill>
                  <a:schemeClr val="tx1"/>
                </a:solidFill>
                <a:latin typeface="Comic Sans MS" pitchFamily="66" charset="0"/>
                <a:ea typeface="+mn-ea"/>
                <a:cs typeface="Arial" pitchFamily="34" charset="0"/>
              </a:defRPr>
            </a:lvl8pPr>
            <a:lvl9pPr marL="3657600" algn="l" defTabSz="914400" rtl="0" eaLnBrk="1" latinLnBrk="0" hangingPunct="1">
              <a:defRPr sz="2000" b="1" kern="1200">
                <a:solidFill>
                  <a:schemeClr val="tx1"/>
                </a:solidFill>
                <a:latin typeface="Comic Sans MS" pitchFamily="66" charset="0"/>
                <a:ea typeface="+mn-ea"/>
                <a:cs typeface="Arial" pitchFamily="34" charset="0"/>
              </a:defRPr>
            </a:lvl9pPr>
          </a:lstStyle>
          <a:p>
            <a:pPr eaLnBrk="1" hangingPunct="1">
              <a:spcBef>
                <a:spcPct val="0"/>
              </a:spcBef>
              <a:buClrTx/>
              <a:buFontTx/>
              <a:buChar char="-"/>
            </a:pPr>
            <a:r>
              <a:rPr kumimoji="0" lang="de-DE" altLang="de-DE" sz="1600" b="0" dirty="0">
                <a:latin typeface="Arial" pitchFamily="34" charset="0"/>
              </a:rPr>
              <a:t> macht sich von 15 bis 18 Uhr mit den Regeln und Formularen für die Auszählung vertraut.</a:t>
            </a:r>
          </a:p>
        </p:txBody>
      </p:sp>
      <p:grpSp>
        <p:nvGrpSpPr>
          <p:cNvPr id="19" name="Gruppieren 1">
            <a:extLst>
              <a:ext uri="{FF2B5EF4-FFF2-40B4-BE49-F238E27FC236}">
                <a16:creationId xmlns:a16="http://schemas.microsoft.com/office/drawing/2014/main" id="{3D24369F-DA9C-4E72-860C-9E4352AAC611}"/>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0FEC89CC-572A-4E2A-9757-6E22B4F52502}"/>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227BD9A8-5741-4490-8783-0AA42DCBE2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B04D7E61-5776-4520-B618-B35B1ACE3CA4}"/>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33"/>
                                        </p:tgtEl>
                                        <p:attrNameLst>
                                          <p:attrName>style.visibility</p:attrName>
                                        </p:attrNameLst>
                                      </p:cBhvr>
                                      <p:to>
                                        <p:strVal val="visible"/>
                                      </p:to>
                                    </p:set>
                                    <p:anim calcmode="lin" valueType="num">
                                      <p:cBhvr additive="base">
                                        <p:cTn id="7" dur="500" fill="hold"/>
                                        <p:tgtEl>
                                          <p:spTgt spid="26633"/>
                                        </p:tgtEl>
                                        <p:attrNameLst>
                                          <p:attrName>ppt_x</p:attrName>
                                        </p:attrNameLst>
                                      </p:cBhvr>
                                      <p:tavLst>
                                        <p:tav tm="0">
                                          <p:val>
                                            <p:strVal val="0-#ppt_w/2"/>
                                          </p:val>
                                        </p:tav>
                                        <p:tav tm="100000">
                                          <p:val>
                                            <p:strVal val="#ppt_x"/>
                                          </p:val>
                                        </p:tav>
                                      </p:tavLst>
                                    </p:anim>
                                    <p:anim calcmode="lin" valueType="num">
                                      <p:cBhvr additive="base">
                                        <p:cTn id="8" dur="500" fill="hold"/>
                                        <p:tgtEl>
                                          <p:spTgt spid="266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nodeType="with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6634"/>
                                        </p:tgtEl>
                                        <p:attrNameLst>
                                          <p:attrName>style.visibility</p:attrName>
                                        </p:attrNameLst>
                                      </p:cBhvr>
                                      <p:to>
                                        <p:strVal val="visible"/>
                                      </p:to>
                                    </p:set>
                                    <p:anim calcmode="lin" valueType="num">
                                      <p:cBhvr additive="base">
                                        <p:cTn id="17" dur="500" fill="hold"/>
                                        <p:tgtEl>
                                          <p:spTgt spid="26634"/>
                                        </p:tgtEl>
                                        <p:attrNameLst>
                                          <p:attrName>ppt_x</p:attrName>
                                        </p:attrNameLst>
                                      </p:cBhvr>
                                      <p:tavLst>
                                        <p:tav tm="0">
                                          <p:val>
                                            <p:strVal val="0-#ppt_w/2"/>
                                          </p:val>
                                        </p:tav>
                                        <p:tav tm="100000">
                                          <p:val>
                                            <p:strVal val="#ppt_x"/>
                                          </p:val>
                                        </p:tav>
                                      </p:tavLst>
                                    </p:anim>
                                    <p:anim calcmode="lin" valueType="num">
                                      <p:cBhvr additive="base">
                                        <p:cTn id="18" dur="500" fill="hold"/>
                                        <p:tgtEl>
                                          <p:spTgt spid="2663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6637">
                                            <p:txEl>
                                              <p:pRg st="0" end="0"/>
                                            </p:txEl>
                                          </p:spTgt>
                                        </p:tgtEl>
                                        <p:attrNameLst>
                                          <p:attrName>style.visibility</p:attrName>
                                        </p:attrNameLst>
                                      </p:cBhvr>
                                      <p:to>
                                        <p:strVal val="visible"/>
                                      </p:to>
                                    </p:set>
                                    <p:anim calcmode="lin" valueType="num">
                                      <p:cBhvr additive="base">
                                        <p:cTn id="22" dur="500" fill="hold"/>
                                        <p:tgtEl>
                                          <p:spTgt spid="26637">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66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0-#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autoUpdateAnimBg="0"/>
      <p:bldP spid="26634" grpId="0" autoUpdateAnimBg="0"/>
      <p:bldP spid="26637" grpId="0" uiExpand="1" build="p" autoUpdateAnimBg="0"/>
      <p:bldP spid="16" grpId="0" animBg="1"/>
      <p:bldP spid="17" grpId="0" autoUpdateAnimBg="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57200" y="14478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gültig ?</a:t>
            </a:r>
          </a:p>
        </p:txBody>
      </p:sp>
      <p:graphicFrame>
        <p:nvGraphicFramePr>
          <p:cNvPr id="36867" name="Object 3"/>
          <p:cNvGraphicFramePr>
            <a:graphicFrameLocks noChangeAspect="1"/>
          </p:cNvGraphicFramePr>
          <p:nvPr/>
        </p:nvGraphicFramePr>
        <p:xfrm>
          <a:off x="914400" y="1990725"/>
          <a:ext cx="6172200" cy="4425950"/>
        </p:xfrm>
        <a:graphic>
          <a:graphicData uri="http://schemas.openxmlformats.org/presentationml/2006/ole">
            <mc:AlternateContent xmlns:mc="http://schemas.openxmlformats.org/markup-compatibility/2006">
              <mc:Choice xmlns:v="urn:schemas-microsoft-com:vml" Requires="v">
                <p:oleObj spid="_x0000_s4120"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90725"/>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2" name="Text Box 4"/>
          <p:cNvSpPr txBox="1">
            <a:spLocks noChangeArrowheads="1"/>
          </p:cNvSpPr>
          <p:nvPr/>
        </p:nvSpPr>
        <p:spPr bwMode="auto">
          <a:xfrm>
            <a:off x="3200400" y="58674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a:solidFill>
                  <a:srgbClr val="FF0000"/>
                </a:solidFill>
                <a:latin typeface="Monotype Corsiva" pitchFamily="66" charset="0"/>
                <a:sym typeface="Wingdings" pitchFamily="2" charset="2"/>
              </a:rPr>
              <a:t></a:t>
            </a:r>
            <a:endParaRPr lang="de-DE" sz="3200" b="1">
              <a:solidFill>
                <a:srgbClr val="FF0000"/>
              </a:solidFill>
              <a:latin typeface="Monotype Corsiva" pitchFamily="66" charset="0"/>
            </a:endParaRPr>
          </a:p>
        </p:txBody>
      </p:sp>
      <p:sp>
        <p:nvSpPr>
          <p:cNvPr id="37893" name="Text Box 5"/>
          <p:cNvSpPr txBox="1">
            <a:spLocks noChangeArrowheads="1"/>
          </p:cNvSpPr>
          <p:nvPr/>
        </p:nvSpPr>
        <p:spPr bwMode="auto">
          <a:xfrm>
            <a:off x="3962400" y="50292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a:solidFill>
                  <a:srgbClr val="FF0000"/>
                </a:solidFill>
                <a:latin typeface="Monotype Corsiva" pitchFamily="66" charset="0"/>
                <a:sym typeface="Wingdings" pitchFamily="2" charset="2"/>
              </a:rPr>
              <a:t></a:t>
            </a:r>
            <a:endParaRPr lang="de-DE" sz="3200" b="1">
              <a:solidFill>
                <a:srgbClr val="FF0000"/>
              </a:solidFill>
              <a:latin typeface="Monotype Corsiva" pitchFamily="66" charset="0"/>
            </a:endParaRPr>
          </a:p>
        </p:txBody>
      </p:sp>
      <p:sp>
        <p:nvSpPr>
          <p:cNvPr id="129030" name="AutoShape 6"/>
          <p:cNvSpPr>
            <a:spLocks noChangeArrowheads="1"/>
          </p:cNvSpPr>
          <p:nvPr/>
        </p:nvSpPr>
        <p:spPr bwMode="auto">
          <a:xfrm>
            <a:off x="6248400" y="4953000"/>
            <a:ext cx="2590800" cy="1447800"/>
          </a:xfrm>
          <a:prstGeom prst="leftArrowCallout">
            <a:avLst>
              <a:gd name="adj1" fmla="val 25000"/>
              <a:gd name="adj2" fmla="val 25000"/>
              <a:gd name="adj3" fmla="val 29825"/>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Auch so sieht</a:t>
            </a:r>
          </a:p>
          <a:p>
            <a:pPr algn="ctr" eaLnBrk="1" hangingPunct="1"/>
            <a:r>
              <a:rPr lang="de-DE"/>
              <a:t>eine gültige </a:t>
            </a:r>
          </a:p>
          <a:p>
            <a:pPr algn="ctr" eaLnBrk="1" hangingPunct="1"/>
            <a:r>
              <a:rPr lang="de-DE"/>
              <a:t>Stimmabgabe </a:t>
            </a:r>
          </a:p>
          <a:p>
            <a:pPr algn="ctr" eaLnBrk="1" hangingPunct="1"/>
            <a:r>
              <a:rPr lang="de-DE"/>
              <a:t>aus.</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6FA5CB31-A9B0-4210-BC45-82E7AB2B03EA}" type="slidenum">
              <a:rPr lang="de-DE" smtClean="0"/>
              <a:pPr>
                <a:defRPr/>
              </a:pPr>
              <a:t>30</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5" name="Gruppieren 1">
            <a:extLst>
              <a:ext uri="{FF2B5EF4-FFF2-40B4-BE49-F238E27FC236}">
                <a16:creationId xmlns:a16="http://schemas.microsoft.com/office/drawing/2014/main" id="{21AE390D-0994-4354-AD86-8C4151864DBA}"/>
              </a:ext>
            </a:extLst>
          </p:cNvPr>
          <p:cNvGrpSpPr>
            <a:grpSpLocks/>
          </p:cNvGrpSpPr>
          <p:nvPr/>
        </p:nvGrpSpPr>
        <p:grpSpPr bwMode="auto">
          <a:xfrm>
            <a:off x="382588" y="197232"/>
            <a:ext cx="8569325" cy="1215643"/>
            <a:chOff x="383179" y="197258"/>
            <a:chExt cx="8568952" cy="1215518"/>
          </a:xfrm>
        </p:grpSpPr>
        <p:sp>
          <p:nvSpPr>
            <p:cNvPr id="16" name="Rectangle 6">
              <a:extLst>
                <a:ext uri="{FF2B5EF4-FFF2-40B4-BE49-F238E27FC236}">
                  <a16:creationId xmlns:a16="http://schemas.microsoft.com/office/drawing/2014/main" id="{FBD5AEF9-B805-4402-A769-1E2BA099664D}"/>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7" name="Picture 14">
              <a:extLst>
                <a:ext uri="{FF2B5EF4-FFF2-40B4-BE49-F238E27FC236}">
                  <a16:creationId xmlns:a16="http://schemas.microsoft.com/office/drawing/2014/main" id="{69344A60-FB56-4651-A9A5-1F2213785C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12">
              <a:extLst>
                <a:ext uri="{FF2B5EF4-FFF2-40B4-BE49-F238E27FC236}">
                  <a16:creationId xmlns:a16="http://schemas.microsoft.com/office/drawing/2014/main" id="{2B9B8A20-81B2-4300-94CC-36535F4352E6}"/>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37892"/>
                                        </p:tgtEl>
                                        <p:attrNameLst>
                                          <p:attrName>style.visibility</p:attrName>
                                        </p:attrNameLst>
                                      </p:cBhvr>
                                      <p:to>
                                        <p:strVal val="visible"/>
                                      </p:to>
                                    </p:set>
                                    <p:animEffect transition="in" filter="circle(in)">
                                      <p:cBhvr>
                                        <p:cTn id="7" dur="500"/>
                                        <p:tgtEl>
                                          <p:spTgt spid="37892"/>
                                        </p:tgtEl>
                                      </p:cBhvr>
                                    </p:animEffect>
                                  </p:childTnLst>
                                </p:cTn>
                              </p:par>
                            </p:childTnLst>
                          </p:cTn>
                        </p:par>
                        <p:par>
                          <p:cTn id="8" fill="hold" nodeType="afterGroup">
                            <p:stCondLst>
                              <p:cond delay="750"/>
                            </p:stCondLst>
                            <p:childTnLst>
                              <p:par>
                                <p:cTn id="9" presetID="6" presetClass="entr" presetSubtype="16" fill="hold" grpId="0" nodeType="afterEffect">
                                  <p:stCondLst>
                                    <p:cond delay="250"/>
                                  </p:stCondLst>
                                  <p:childTnLst>
                                    <p:set>
                                      <p:cBhvr>
                                        <p:cTn id="10" dur="1" fill="hold">
                                          <p:stCondLst>
                                            <p:cond delay="0"/>
                                          </p:stCondLst>
                                        </p:cTn>
                                        <p:tgtEl>
                                          <p:spTgt spid="37893"/>
                                        </p:tgtEl>
                                        <p:attrNameLst>
                                          <p:attrName>style.visibility</p:attrName>
                                        </p:attrNameLst>
                                      </p:cBhvr>
                                      <p:to>
                                        <p:strVal val="visible"/>
                                      </p:to>
                                    </p:set>
                                    <p:animEffect transition="in" filter="circle(in)">
                                      <p:cBhvr>
                                        <p:cTn id="11" dur="500"/>
                                        <p:tgtEl>
                                          <p:spTgt spid="37893"/>
                                        </p:tgtEl>
                                      </p:cBhvr>
                                    </p:animEffect>
                                  </p:childTnLst>
                                </p:cTn>
                              </p:par>
                            </p:childTnLst>
                          </p:cTn>
                        </p:par>
                        <p:par>
                          <p:cTn id="12" fill="hold" nodeType="afterGroup">
                            <p:stCondLst>
                              <p:cond delay="1500"/>
                            </p:stCondLst>
                            <p:childTnLst>
                              <p:par>
                                <p:cTn id="13" presetID="2" presetClass="entr" presetSubtype="2" fill="hold" grpId="0" nodeType="afterEffect">
                                  <p:stCondLst>
                                    <p:cond delay="0"/>
                                  </p:stCondLst>
                                  <p:childTnLst>
                                    <p:set>
                                      <p:cBhvr>
                                        <p:cTn id="14" dur="1" fill="hold">
                                          <p:stCondLst>
                                            <p:cond delay="0"/>
                                          </p:stCondLst>
                                        </p:cTn>
                                        <p:tgtEl>
                                          <p:spTgt spid="129030"/>
                                        </p:tgtEl>
                                        <p:attrNameLst>
                                          <p:attrName>style.visibility</p:attrName>
                                        </p:attrNameLst>
                                      </p:cBhvr>
                                      <p:to>
                                        <p:strVal val="visible"/>
                                      </p:to>
                                    </p:set>
                                    <p:anim calcmode="lin" valueType="num">
                                      <p:cBhvr additive="base">
                                        <p:cTn id="15" dur="500" fill="hold"/>
                                        <p:tgtEl>
                                          <p:spTgt spid="129030"/>
                                        </p:tgtEl>
                                        <p:attrNameLst>
                                          <p:attrName>ppt_x</p:attrName>
                                        </p:attrNameLst>
                                      </p:cBhvr>
                                      <p:tavLst>
                                        <p:tav tm="0">
                                          <p:val>
                                            <p:strVal val="1+#ppt_w/2"/>
                                          </p:val>
                                        </p:tav>
                                        <p:tav tm="100000">
                                          <p:val>
                                            <p:strVal val="#ppt_x"/>
                                          </p:val>
                                        </p:tav>
                                      </p:tavLst>
                                    </p:anim>
                                    <p:anim calcmode="lin" valueType="num">
                                      <p:cBhvr additive="base">
                                        <p:cTn id="16" dur="500" fill="hold"/>
                                        <p:tgtEl>
                                          <p:spTgt spid="12903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P spid="129030"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57200" y="14478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gültig ?</a:t>
            </a:r>
          </a:p>
        </p:txBody>
      </p:sp>
      <p:graphicFrame>
        <p:nvGraphicFramePr>
          <p:cNvPr id="37891" name="Object 3"/>
          <p:cNvGraphicFramePr>
            <a:graphicFrameLocks noChangeAspect="1"/>
          </p:cNvGraphicFramePr>
          <p:nvPr/>
        </p:nvGraphicFramePr>
        <p:xfrm>
          <a:off x="914400" y="1990725"/>
          <a:ext cx="6172200" cy="4425950"/>
        </p:xfrm>
        <a:graphic>
          <a:graphicData uri="http://schemas.openxmlformats.org/presentationml/2006/ole">
            <mc:AlternateContent xmlns:mc="http://schemas.openxmlformats.org/markup-compatibility/2006">
              <mc:Choice xmlns:v="urn:schemas-microsoft-com:vml" Requires="v">
                <p:oleObj spid="_x0000_s5144"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90725"/>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Text Box 4"/>
          <p:cNvSpPr txBox="1">
            <a:spLocks noChangeArrowheads="1"/>
          </p:cNvSpPr>
          <p:nvPr/>
        </p:nvSpPr>
        <p:spPr bwMode="auto">
          <a:xfrm>
            <a:off x="3048000" y="35814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600" b="1" i="1">
                <a:solidFill>
                  <a:srgbClr val="FF0000"/>
                </a:solidFill>
                <a:latin typeface="Comic Sans MS" pitchFamily="66" charset="0"/>
                <a:sym typeface="Wingdings" pitchFamily="2" charset="2"/>
              </a:rPr>
              <a:t>x</a:t>
            </a:r>
            <a:endParaRPr lang="de-DE" sz="3600" b="1" i="1">
              <a:solidFill>
                <a:srgbClr val="FF0000"/>
              </a:solidFill>
              <a:latin typeface="Comic Sans MS" pitchFamily="66" charset="0"/>
            </a:endParaRPr>
          </a:p>
        </p:txBody>
      </p:sp>
      <p:sp>
        <p:nvSpPr>
          <p:cNvPr id="38917" name="Text Box 5"/>
          <p:cNvSpPr txBox="1">
            <a:spLocks noChangeArrowheads="1"/>
          </p:cNvSpPr>
          <p:nvPr/>
        </p:nvSpPr>
        <p:spPr bwMode="auto">
          <a:xfrm>
            <a:off x="3886200" y="3581400"/>
            <a:ext cx="60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3200" b="1" i="1">
                <a:solidFill>
                  <a:srgbClr val="FF0000"/>
                </a:solidFill>
                <a:latin typeface="Comic Sans MS" pitchFamily="66" charset="0"/>
              </a:rPr>
              <a:t>x</a:t>
            </a:r>
          </a:p>
        </p:txBody>
      </p:sp>
      <p:sp>
        <p:nvSpPr>
          <p:cNvPr id="38918" name="Text Box 6"/>
          <p:cNvSpPr txBox="1">
            <a:spLocks noChangeArrowheads="1"/>
          </p:cNvSpPr>
          <p:nvPr/>
        </p:nvSpPr>
        <p:spPr bwMode="auto">
          <a:xfrm>
            <a:off x="3852863" y="3519488"/>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3600" b="1">
                <a:solidFill>
                  <a:srgbClr val="008000"/>
                </a:solidFill>
                <a:latin typeface="Monotype Corsiva" pitchFamily="66" charset="0"/>
              </a:rPr>
              <a:t>//</a:t>
            </a:r>
          </a:p>
        </p:txBody>
      </p:sp>
      <p:sp>
        <p:nvSpPr>
          <p:cNvPr id="38919" name="Text Box 7"/>
          <p:cNvSpPr txBox="1">
            <a:spLocks noChangeArrowheads="1"/>
          </p:cNvSpPr>
          <p:nvPr/>
        </p:nvSpPr>
        <p:spPr bwMode="auto">
          <a:xfrm>
            <a:off x="3810000" y="41910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600" b="1" i="1">
                <a:solidFill>
                  <a:srgbClr val="FF0000"/>
                </a:solidFill>
                <a:latin typeface="Comic Sans MS" pitchFamily="66" charset="0"/>
              </a:rPr>
              <a:t>x</a:t>
            </a:r>
          </a:p>
        </p:txBody>
      </p:sp>
      <p:cxnSp>
        <p:nvCxnSpPr>
          <p:cNvPr id="131080" name="AutoShape 8"/>
          <p:cNvCxnSpPr>
            <a:cxnSpLocks noChangeShapeType="1"/>
          </p:cNvCxnSpPr>
          <p:nvPr/>
        </p:nvCxnSpPr>
        <p:spPr bwMode="auto">
          <a:xfrm rot="10800000">
            <a:off x="3352800" y="4222750"/>
            <a:ext cx="2438400" cy="958850"/>
          </a:xfrm>
          <a:prstGeom prst="bentConnector2">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081" name="AutoShape 9"/>
          <p:cNvCxnSpPr>
            <a:cxnSpLocks noChangeShapeType="1"/>
          </p:cNvCxnSpPr>
          <p:nvPr/>
        </p:nvCxnSpPr>
        <p:spPr bwMode="auto">
          <a:xfrm rot="10800000">
            <a:off x="4114800" y="4832350"/>
            <a:ext cx="1676400" cy="349250"/>
          </a:xfrm>
          <a:prstGeom prst="bentConnector2">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082" name="AutoShape 10"/>
          <p:cNvSpPr>
            <a:spLocks noChangeArrowheads="1"/>
          </p:cNvSpPr>
          <p:nvPr/>
        </p:nvSpPr>
        <p:spPr bwMode="auto">
          <a:xfrm>
            <a:off x="5867400" y="4267200"/>
            <a:ext cx="2971800" cy="1981200"/>
          </a:xfrm>
          <a:prstGeom prst="leftArrowCallout">
            <a:avLst>
              <a:gd name="adj1" fmla="val 25000"/>
              <a:gd name="adj2" fmla="val 25000"/>
              <a:gd name="adj3" fmla="val 25000"/>
              <a:gd name="adj4" fmla="val 66667"/>
            </a:avLst>
          </a:prstGeom>
          <a:solidFill>
            <a:srgbClr val="00FF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de-DE"/>
              <a:t>Auch dies ist</a:t>
            </a:r>
          </a:p>
          <a:p>
            <a:pPr eaLnBrk="1" hangingPunct="1"/>
            <a:r>
              <a:rPr lang="de-DE"/>
              <a:t>eine gültige </a:t>
            </a:r>
          </a:p>
          <a:p>
            <a:pPr eaLnBrk="1" hangingPunct="1"/>
            <a:r>
              <a:rPr lang="de-DE"/>
              <a:t>Stimmabgabe </a:t>
            </a:r>
          </a:p>
          <a:p>
            <a:pPr eaLnBrk="1" hangingPunct="1"/>
            <a:r>
              <a:rPr lang="de-DE"/>
              <a:t>(offen-</a:t>
            </a:r>
          </a:p>
          <a:p>
            <a:pPr eaLnBrk="1" hangingPunct="1"/>
            <a:r>
              <a:rPr lang="de-DE"/>
              <a:t>sichtliche</a:t>
            </a:r>
          </a:p>
          <a:p>
            <a:pPr eaLnBrk="1" hangingPunct="1"/>
            <a:r>
              <a:rPr lang="de-DE"/>
              <a:t>Korrektur)</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BC0FA4ED-EF72-4DED-A685-78E9CA6DAD6D}" type="slidenum">
              <a:rPr lang="de-DE" smtClean="0"/>
              <a:pPr>
                <a:defRPr/>
              </a:pPr>
              <a:t>31</a:t>
            </a:fld>
            <a:endParaRPr lang="de-DE"/>
          </a:p>
        </p:txBody>
      </p:sp>
      <p:sp>
        <p:nvSpPr>
          <p:cNvPr id="18"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9" name="Gruppieren 1">
            <a:extLst>
              <a:ext uri="{FF2B5EF4-FFF2-40B4-BE49-F238E27FC236}">
                <a16:creationId xmlns:a16="http://schemas.microsoft.com/office/drawing/2014/main" id="{FC9DE617-C215-4837-A9BB-AFB1DE80CC99}"/>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5834B1D1-5468-4E6D-813F-9FB8C71BCA76}"/>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5D24FCBE-36E4-4026-BB69-ABD969CA1C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70EFD517-BA87-42F8-8298-49F9F1DDE99C}"/>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38916"/>
                                        </p:tgtEl>
                                        <p:attrNameLst>
                                          <p:attrName>style.visibility</p:attrName>
                                        </p:attrNameLst>
                                      </p:cBhvr>
                                      <p:to>
                                        <p:strVal val="visible"/>
                                      </p:to>
                                    </p:set>
                                    <p:animEffect transition="in" filter="circle(in)">
                                      <p:cBhvr>
                                        <p:cTn id="7" dur="500"/>
                                        <p:tgtEl>
                                          <p:spTgt spid="38916"/>
                                        </p:tgtEl>
                                      </p:cBhvr>
                                    </p:animEffect>
                                  </p:childTnLst>
                                </p:cTn>
                              </p:par>
                            </p:childTnLst>
                          </p:cTn>
                        </p:par>
                        <p:par>
                          <p:cTn id="8" fill="hold" nodeType="afterGroup">
                            <p:stCondLst>
                              <p:cond delay="750"/>
                            </p:stCondLst>
                            <p:childTnLst>
                              <p:par>
                                <p:cTn id="9" presetID="6" presetClass="entr" presetSubtype="16" fill="hold" grpId="0" nodeType="afterEffect">
                                  <p:stCondLst>
                                    <p:cond delay="250"/>
                                  </p:stCondLst>
                                  <p:childTnLst>
                                    <p:set>
                                      <p:cBhvr>
                                        <p:cTn id="10" dur="1" fill="hold">
                                          <p:stCondLst>
                                            <p:cond delay="0"/>
                                          </p:stCondLst>
                                        </p:cTn>
                                        <p:tgtEl>
                                          <p:spTgt spid="38917"/>
                                        </p:tgtEl>
                                        <p:attrNameLst>
                                          <p:attrName>style.visibility</p:attrName>
                                        </p:attrNameLst>
                                      </p:cBhvr>
                                      <p:to>
                                        <p:strVal val="visible"/>
                                      </p:to>
                                    </p:set>
                                    <p:animEffect transition="in" filter="circle(in)">
                                      <p:cBhvr>
                                        <p:cTn id="11" dur="500"/>
                                        <p:tgtEl>
                                          <p:spTgt spid="38917"/>
                                        </p:tgtEl>
                                      </p:cBhvr>
                                    </p:animEffect>
                                  </p:childTnLst>
                                </p:cTn>
                              </p:par>
                            </p:childTnLst>
                          </p:cTn>
                        </p:par>
                        <p:par>
                          <p:cTn id="12" fill="hold" nodeType="afterGroup">
                            <p:stCondLst>
                              <p:cond delay="1500"/>
                            </p:stCondLst>
                            <p:childTnLst>
                              <p:par>
                                <p:cTn id="13" presetID="6" presetClass="entr" presetSubtype="16" fill="hold" grpId="0" nodeType="afterEffect">
                                  <p:stCondLst>
                                    <p:cond delay="250"/>
                                  </p:stCondLst>
                                  <p:childTnLst>
                                    <p:set>
                                      <p:cBhvr>
                                        <p:cTn id="14" dur="1" fill="hold">
                                          <p:stCondLst>
                                            <p:cond delay="0"/>
                                          </p:stCondLst>
                                        </p:cTn>
                                        <p:tgtEl>
                                          <p:spTgt spid="38918"/>
                                        </p:tgtEl>
                                        <p:attrNameLst>
                                          <p:attrName>style.visibility</p:attrName>
                                        </p:attrNameLst>
                                      </p:cBhvr>
                                      <p:to>
                                        <p:strVal val="visible"/>
                                      </p:to>
                                    </p:set>
                                    <p:animEffect transition="in" filter="circle(in)">
                                      <p:cBhvr>
                                        <p:cTn id="15" dur="500"/>
                                        <p:tgtEl>
                                          <p:spTgt spid="38918"/>
                                        </p:tgtEl>
                                      </p:cBhvr>
                                    </p:animEffect>
                                  </p:childTnLst>
                                </p:cTn>
                              </p:par>
                            </p:childTnLst>
                          </p:cTn>
                        </p:par>
                        <p:par>
                          <p:cTn id="16" fill="hold" nodeType="afterGroup">
                            <p:stCondLst>
                              <p:cond delay="2250"/>
                            </p:stCondLst>
                            <p:childTnLst>
                              <p:par>
                                <p:cTn id="17" presetID="6" presetClass="entr" presetSubtype="16" fill="hold" grpId="0" nodeType="afterEffect">
                                  <p:stCondLst>
                                    <p:cond delay="0"/>
                                  </p:stCondLst>
                                  <p:childTnLst>
                                    <p:set>
                                      <p:cBhvr>
                                        <p:cTn id="18" dur="1" fill="hold">
                                          <p:stCondLst>
                                            <p:cond delay="0"/>
                                          </p:stCondLst>
                                        </p:cTn>
                                        <p:tgtEl>
                                          <p:spTgt spid="38919"/>
                                        </p:tgtEl>
                                        <p:attrNameLst>
                                          <p:attrName>style.visibility</p:attrName>
                                        </p:attrNameLst>
                                      </p:cBhvr>
                                      <p:to>
                                        <p:strVal val="visible"/>
                                      </p:to>
                                    </p:set>
                                    <p:animEffect transition="in" filter="circle(in)">
                                      <p:cBhvr>
                                        <p:cTn id="19" dur="500"/>
                                        <p:tgtEl>
                                          <p:spTgt spid="38919"/>
                                        </p:tgtEl>
                                      </p:cBhvr>
                                    </p:animEffect>
                                  </p:childTnLst>
                                </p:cTn>
                              </p:par>
                            </p:childTnLst>
                          </p:cTn>
                        </p:par>
                        <p:par>
                          <p:cTn id="20" fill="hold" nodeType="afterGroup">
                            <p:stCondLst>
                              <p:cond delay="2750"/>
                            </p:stCondLst>
                            <p:childTnLst>
                              <p:par>
                                <p:cTn id="21" presetID="2" presetClass="entr" presetSubtype="8" fill="hold" nodeType="afterEffect">
                                  <p:stCondLst>
                                    <p:cond delay="0"/>
                                  </p:stCondLst>
                                  <p:childTnLst>
                                    <p:set>
                                      <p:cBhvr>
                                        <p:cTn id="22" dur="1" fill="hold">
                                          <p:stCondLst>
                                            <p:cond delay="0"/>
                                          </p:stCondLst>
                                        </p:cTn>
                                        <p:tgtEl>
                                          <p:spTgt spid="131081"/>
                                        </p:tgtEl>
                                        <p:attrNameLst>
                                          <p:attrName>style.visibility</p:attrName>
                                        </p:attrNameLst>
                                      </p:cBhvr>
                                      <p:to>
                                        <p:strVal val="visible"/>
                                      </p:to>
                                    </p:set>
                                    <p:anim calcmode="lin" valueType="num">
                                      <p:cBhvr additive="base">
                                        <p:cTn id="23" dur="500" fill="hold"/>
                                        <p:tgtEl>
                                          <p:spTgt spid="131081"/>
                                        </p:tgtEl>
                                        <p:attrNameLst>
                                          <p:attrName>ppt_x</p:attrName>
                                        </p:attrNameLst>
                                      </p:cBhvr>
                                      <p:tavLst>
                                        <p:tav tm="0">
                                          <p:val>
                                            <p:strVal val="0-#ppt_w/2"/>
                                          </p:val>
                                        </p:tav>
                                        <p:tav tm="100000">
                                          <p:val>
                                            <p:strVal val="#ppt_x"/>
                                          </p:val>
                                        </p:tav>
                                      </p:tavLst>
                                    </p:anim>
                                    <p:anim calcmode="lin" valueType="num">
                                      <p:cBhvr additive="base">
                                        <p:cTn id="24" dur="500" fill="hold"/>
                                        <p:tgtEl>
                                          <p:spTgt spid="131081"/>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3250"/>
                            </p:stCondLst>
                            <p:childTnLst>
                              <p:par>
                                <p:cTn id="26" presetID="2" presetClass="entr" presetSubtype="8" fill="hold" nodeType="afterEffect">
                                  <p:stCondLst>
                                    <p:cond delay="0"/>
                                  </p:stCondLst>
                                  <p:childTnLst>
                                    <p:set>
                                      <p:cBhvr>
                                        <p:cTn id="27" dur="1" fill="hold">
                                          <p:stCondLst>
                                            <p:cond delay="0"/>
                                          </p:stCondLst>
                                        </p:cTn>
                                        <p:tgtEl>
                                          <p:spTgt spid="131080"/>
                                        </p:tgtEl>
                                        <p:attrNameLst>
                                          <p:attrName>style.visibility</p:attrName>
                                        </p:attrNameLst>
                                      </p:cBhvr>
                                      <p:to>
                                        <p:strVal val="visible"/>
                                      </p:to>
                                    </p:set>
                                    <p:anim calcmode="lin" valueType="num">
                                      <p:cBhvr additive="base">
                                        <p:cTn id="28" dur="250" fill="hold"/>
                                        <p:tgtEl>
                                          <p:spTgt spid="131080"/>
                                        </p:tgtEl>
                                        <p:attrNameLst>
                                          <p:attrName>ppt_x</p:attrName>
                                        </p:attrNameLst>
                                      </p:cBhvr>
                                      <p:tavLst>
                                        <p:tav tm="0">
                                          <p:val>
                                            <p:strVal val="0-#ppt_w/2"/>
                                          </p:val>
                                        </p:tav>
                                        <p:tav tm="100000">
                                          <p:val>
                                            <p:strVal val="#ppt_x"/>
                                          </p:val>
                                        </p:tav>
                                      </p:tavLst>
                                    </p:anim>
                                    <p:anim calcmode="lin" valueType="num">
                                      <p:cBhvr additive="base">
                                        <p:cTn id="29" dur="250" fill="hold"/>
                                        <p:tgtEl>
                                          <p:spTgt spid="131080"/>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3500"/>
                            </p:stCondLst>
                            <p:childTnLst>
                              <p:par>
                                <p:cTn id="31" presetID="15" presetClass="entr" presetSubtype="0" fill="hold" grpId="0" nodeType="afterEffect">
                                  <p:stCondLst>
                                    <p:cond delay="0"/>
                                  </p:stCondLst>
                                  <p:childTnLst>
                                    <p:set>
                                      <p:cBhvr>
                                        <p:cTn id="32" dur="1" fill="hold">
                                          <p:stCondLst>
                                            <p:cond delay="0"/>
                                          </p:stCondLst>
                                        </p:cTn>
                                        <p:tgtEl>
                                          <p:spTgt spid="131082"/>
                                        </p:tgtEl>
                                        <p:attrNameLst>
                                          <p:attrName>style.visibility</p:attrName>
                                        </p:attrNameLst>
                                      </p:cBhvr>
                                      <p:to>
                                        <p:strVal val="visible"/>
                                      </p:to>
                                    </p:set>
                                    <p:anim calcmode="lin" valueType="num">
                                      <p:cBhvr>
                                        <p:cTn id="33" dur="500" fill="hold"/>
                                        <p:tgtEl>
                                          <p:spTgt spid="131082"/>
                                        </p:tgtEl>
                                        <p:attrNameLst>
                                          <p:attrName>ppt_w</p:attrName>
                                        </p:attrNameLst>
                                      </p:cBhvr>
                                      <p:tavLst>
                                        <p:tav tm="0">
                                          <p:val>
                                            <p:fltVal val="0"/>
                                          </p:val>
                                        </p:tav>
                                        <p:tav tm="100000">
                                          <p:val>
                                            <p:strVal val="#ppt_w"/>
                                          </p:val>
                                        </p:tav>
                                      </p:tavLst>
                                    </p:anim>
                                    <p:anim calcmode="lin" valueType="num">
                                      <p:cBhvr>
                                        <p:cTn id="34" dur="500" fill="hold"/>
                                        <p:tgtEl>
                                          <p:spTgt spid="131082"/>
                                        </p:tgtEl>
                                        <p:attrNameLst>
                                          <p:attrName>ppt_h</p:attrName>
                                        </p:attrNameLst>
                                      </p:cBhvr>
                                      <p:tavLst>
                                        <p:tav tm="0">
                                          <p:val>
                                            <p:fltVal val="0"/>
                                          </p:val>
                                        </p:tav>
                                        <p:tav tm="100000">
                                          <p:val>
                                            <p:strVal val="#ppt_h"/>
                                          </p:val>
                                        </p:tav>
                                      </p:tavLst>
                                    </p:anim>
                                    <p:anim calcmode="lin" valueType="num">
                                      <p:cBhvr>
                                        <p:cTn id="35" dur="500" fill="hold"/>
                                        <p:tgtEl>
                                          <p:spTgt spid="131082"/>
                                        </p:tgtEl>
                                        <p:attrNameLst>
                                          <p:attrName>ppt_x</p:attrName>
                                        </p:attrNameLst>
                                      </p:cBhvr>
                                      <p:tavLst>
                                        <p:tav tm="0" fmla="#ppt_x+(cos(-2*pi*(1-$))*-#ppt_x-sin(-2*pi*(1-$))*(1-#ppt_y))*(1-$)">
                                          <p:val>
                                            <p:fltVal val="0"/>
                                          </p:val>
                                        </p:tav>
                                        <p:tav tm="100000">
                                          <p:val>
                                            <p:fltVal val="1"/>
                                          </p:val>
                                        </p:tav>
                                      </p:tavLst>
                                    </p:anim>
                                    <p:anim calcmode="lin" valueType="num">
                                      <p:cBhvr>
                                        <p:cTn id="36" dur="500" fill="hold"/>
                                        <p:tgtEl>
                                          <p:spTgt spid="131082"/>
                                        </p:tgtEl>
                                        <p:attrNameLst>
                                          <p:attrName>ppt_y</p:attrName>
                                        </p:attrNameLst>
                                      </p:cBhvr>
                                      <p:tavLst>
                                        <p:tav tm="0" fmla="#ppt_y+(sin(-2*pi*(1-$))*-#ppt_x+cos(-2*pi*(1-$))*(1-#ppt_y))*(1-$)">
                                          <p:val>
                                            <p:fltVal val="0"/>
                                          </p:val>
                                        </p:tav>
                                        <p:tav tm="100000">
                                          <p:val>
                                            <p:fltVal val="1"/>
                                          </p:val>
                                        </p:tav>
                                      </p:tavLst>
                                    </p:anim>
                                  </p:childTnLst>
                                </p:cTn>
                              </p:par>
                            </p:childTnLst>
                          </p:cTn>
                        </p:par>
                        <p:par>
                          <p:cTn id="37" fill="hold" nodeType="afterGroup">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linds(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P spid="38918" grpId="0"/>
      <p:bldP spid="38919" grpId="0"/>
      <p:bldP spid="131082" grpId="0" animBg="1" autoUpdateAnimBg="0"/>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 y="15240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gültig ?</a:t>
            </a:r>
          </a:p>
        </p:txBody>
      </p:sp>
      <p:graphicFrame>
        <p:nvGraphicFramePr>
          <p:cNvPr id="38915" name="Object 3"/>
          <p:cNvGraphicFramePr>
            <a:graphicFrameLocks noChangeAspect="1"/>
          </p:cNvGraphicFramePr>
          <p:nvPr>
            <p:extLst>
              <p:ext uri="{D42A27DB-BD31-4B8C-83A1-F6EECF244321}">
                <p14:modId xmlns:p14="http://schemas.microsoft.com/office/powerpoint/2010/main" val="2429427038"/>
              </p:ext>
            </p:extLst>
          </p:nvPr>
        </p:nvGraphicFramePr>
        <p:xfrm>
          <a:off x="914400" y="2057689"/>
          <a:ext cx="6172200" cy="4425950"/>
        </p:xfrm>
        <a:graphic>
          <a:graphicData uri="http://schemas.openxmlformats.org/presentationml/2006/ole">
            <mc:AlternateContent xmlns:mc="http://schemas.openxmlformats.org/markup-compatibility/2006">
              <mc:Choice xmlns:v="urn:schemas-microsoft-com:vml" Requires="v">
                <p:oleObj spid="_x0000_s6168"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7689"/>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Text Box 4"/>
          <p:cNvSpPr txBox="1">
            <a:spLocks noChangeArrowheads="1"/>
          </p:cNvSpPr>
          <p:nvPr/>
        </p:nvSpPr>
        <p:spPr bwMode="auto">
          <a:xfrm>
            <a:off x="1219200" y="22098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38917" name="Text Box 5"/>
          <p:cNvSpPr txBox="1">
            <a:spLocks noChangeArrowheads="1"/>
          </p:cNvSpPr>
          <p:nvPr/>
        </p:nvSpPr>
        <p:spPr bwMode="auto">
          <a:xfrm>
            <a:off x="4953000" y="22860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38918" name="Text Box 6"/>
          <p:cNvSpPr txBox="1">
            <a:spLocks noChangeArrowheads="1"/>
          </p:cNvSpPr>
          <p:nvPr/>
        </p:nvSpPr>
        <p:spPr bwMode="auto">
          <a:xfrm>
            <a:off x="1371600" y="28956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38919" name="Text Box 7"/>
          <p:cNvSpPr txBox="1">
            <a:spLocks noChangeArrowheads="1"/>
          </p:cNvSpPr>
          <p:nvPr/>
        </p:nvSpPr>
        <p:spPr bwMode="auto">
          <a:xfrm>
            <a:off x="1219200" y="50292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38920" name="Text Box 8"/>
          <p:cNvSpPr txBox="1">
            <a:spLocks noChangeArrowheads="1"/>
          </p:cNvSpPr>
          <p:nvPr/>
        </p:nvSpPr>
        <p:spPr bwMode="auto">
          <a:xfrm>
            <a:off x="5105400" y="29718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38921" name="Text Box 9"/>
          <p:cNvSpPr txBox="1">
            <a:spLocks noChangeArrowheads="1"/>
          </p:cNvSpPr>
          <p:nvPr/>
        </p:nvSpPr>
        <p:spPr bwMode="auto">
          <a:xfrm>
            <a:off x="1295400" y="57912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38922" name="Text Box 10"/>
          <p:cNvSpPr txBox="1">
            <a:spLocks noChangeArrowheads="1"/>
          </p:cNvSpPr>
          <p:nvPr/>
        </p:nvSpPr>
        <p:spPr bwMode="auto">
          <a:xfrm>
            <a:off x="5105400" y="44196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38923" name="Text Box 11"/>
          <p:cNvSpPr txBox="1">
            <a:spLocks noChangeArrowheads="1"/>
          </p:cNvSpPr>
          <p:nvPr/>
        </p:nvSpPr>
        <p:spPr bwMode="auto">
          <a:xfrm>
            <a:off x="5029200" y="5105400"/>
            <a:ext cx="83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a:t>
            </a:r>
          </a:p>
        </p:txBody>
      </p:sp>
      <p:sp>
        <p:nvSpPr>
          <p:cNvPr id="133132" name="AutoShape 12"/>
          <p:cNvSpPr>
            <a:spLocks noChangeArrowheads="1"/>
          </p:cNvSpPr>
          <p:nvPr/>
        </p:nvSpPr>
        <p:spPr bwMode="auto">
          <a:xfrm>
            <a:off x="6172200" y="3200400"/>
            <a:ext cx="2590800" cy="1447800"/>
          </a:xfrm>
          <a:prstGeom prst="leftArrowCallout">
            <a:avLst>
              <a:gd name="adj1" fmla="val 25000"/>
              <a:gd name="adj2" fmla="val 25000"/>
              <a:gd name="adj3" fmla="val 29825"/>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Sogar dies ist</a:t>
            </a:r>
          </a:p>
          <a:p>
            <a:pPr algn="ctr" eaLnBrk="1" hangingPunct="1"/>
            <a:r>
              <a:rPr lang="de-DE"/>
              <a:t>eine gültige </a:t>
            </a:r>
          </a:p>
          <a:p>
            <a:pPr algn="ctr" eaLnBrk="1" hangingPunct="1"/>
            <a:r>
              <a:rPr lang="de-DE"/>
              <a:t>Stimmabgabe.</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F52AC039-B863-4463-8ED2-16DD254F7A74}" type="slidenum">
              <a:rPr lang="de-DE" smtClean="0"/>
              <a:pPr>
                <a:defRPr/>
              </a:pPr>
              <a:t>32</a:t>
            </a:fld>
            <a:endParaRPr lang="de-DE"/>
          </a:p>
        </p:txBody>
      </p:sp>
      <p:sp>
        <p:nvSpPr>
          <p:cNvPr id="20"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21" name="Gruppieren 1">
            <a:extLst>
              <a:ext uri="{FF2B5EF4-FFF2-40B4-BE49-F238E27FC236}">
                <a16:creationId xmlns:a16="http://schemas.microsoft.com/office/drawing/2014/main" id="{870FC5A3-9E0F-4ADF-BAA9-B6982EA0E024}"/>
              </a:ext>
            </a:extLst>
          </p:cNvPr>
          <p:cNvGrpSpPr>
            <a:grpSpLocks/>
          </p:cNvGrpSpPr>
          <p:nvPr/>
        </p:nvGrpSpPr>
        <p:grpSpPr bwMode="auto">
          <a:xfrm>
            <a:off x="382588" y="197232"/>
            <a:ext cx="8569325" cy="1215643"/>
            <a:chOff x="383179" y="197258"/>
            <a:chExt cx="8568952" cy="1215518"/>
          </a:xfrm>
        </p:grpSpPr>
        <p:sp>
          <p:nvSpPr>
            <p:cNvPr id="22" name="Rectangle 6">
              <a:extLst>
                <a:ext uri="{FF2B5EF4-FFF2-40B4-BE49-F238E27FC236}">
                  <a16:creationId xmlns:a16="http://schemas.microsoft.com/office/drawing/2014/main" id="{A5B26B5C-2881-4715-B66F-0BDA5168A0A6}"/>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3" name="Picture 14">
              <a:extLst>
                <a:ext uri="{FF2B5EF4-FFF2-40B4-BE49-F238E27FC236}">
                  <a16:creationId xmlns:a16="http://schemas.microsoft.com/office/drawing/2014/main" id="{B0FC287F-A9B2-4874-B3A4-92D63B5AA0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12">
              <a:extLst>
                <a:ext uri="{FF2B5EF4-FFF2-40B4-BE49-F238E27FC236}">
                  <a16:creationId xmlns:a16="http://schemas.microsoft.com/office/drawing/2014/main" id="{8DC5E8D6-0523-48BF-A1B0-C56CD5B1770D}"/>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33132"/>
                                        </p:tgtEl>
                                        <p:attrNameLst>
                                          <p:attrName>style.visibility</p:attrName>
                                        </p:attrNameLst>
                                      </p:cBhvr>
                                      <p:to>
                                        <p:strVal val="visible"/>
                                      </p:to>
                                    </p:set>
                                    <p:anim calcmode="lin" valueType="num">
                                      <p:cBhvr additive="base">
                                        <p:cTn id="7" dur="500" fill="hold"/>
                                        <p:tgtEl>
                                          <p:spTgt spid="133132"/>
                                        </p:tgtEl>
                                        <p:attrNameLst>
                                          <p:attrName>ppt_x</p:attrName>
                                        </p:attrNameLst>
                                      </p:cBhvr>
                                      <p:tavLst>
                                        <p:tav tm="0">
                                          <p:val>
                                            <p:strVal val="0-#ppt_w/2"/>
                                          </p:val>
                                        </p:tav>
                                        <p:tav tm="100000">
                                          <p:val>
                                            <p:strVal val="#ppt_x"/>
                                          </p:val>
                                        </p:tav>
                                      </p:tavLst>
                                    </p:anim>
                                    <p:anim calcmode="lin" valueType="num">
                                      <p:cBhvr additive="base">
                                        <p:cTn id="8" dur="500" fill="hold"/>
                                        <p:tgtEl>
                                          <p:spTgt spid="13313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50"/>
                            </p:stCondLst>
                            <p:childTnLst>
                              <p:par>
                                <p:cTn id="10" presetID="3" presetClass="entr" presetSubtype="1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2" grpId="0" animBg="1" autoUpdateAnimBg="0"/>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453736" y="1520825"/>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Wann ist ein Stimmzettel ungültig ?</a:t>
            </a:r>
          </a:p>
        </p:txBody>
      </p:sp>
      <p:graphicFrame>
        <p:nvGraphicFramePr>
          <p:cNvPr id="135171" name="Object 3"/>
          <p:cNvGraphicFramePr>
            <a:graphicFrameLocks noChangeAspect="1"/>
          </p:cNvGraphicFramePr>
          <p:nvPr>
            <p:extLst>
              <p:ext uri="{D42A27DB-BD31-4B8C-83A1-F6EECF244321}">
                <p14:modId xmlns:p14="http://schemas.microsoft.com/office/powerpoint/2010/main" val="3448997758"/>
              </p:ext>
            </p:extLst>
          </p:nvPr>
        </p:nvGraphicFramePr>
        <p:xfrm>
          <a:off x="910936" y="2063750"/>
          <a:ext cx="6172200" cy="4425950"/>
        </p:xfrm>
        <a:graphic>
          <a:graphicData uri="http://schemas.openxmlformats.org/presentationml/2006/ole">
            <mc:AlternateContent xmlns:mc="http://schemas.openxmlformats.org/markup-compatibility/2006">
              <mc:Choice xmlns:v="urn:schemas-microsoft-com:vml" Requires="v">
                <p:oleObj spid="_x0000_s7192"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936" y="2063750"/>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76" name="AutoShape 8"/>
          <p:cNvSpPr>
            <a:spLocks noChangeArrowheads="1"/>
          </p:cNvSpPr>
          <p:nvPr/>
        </p:nvSpPr>
        <p:spPr bwMode="auto">
          <a:xfrm>
            <a:off x="6159500" y="3425825"/>
            <a:ext cx="2590800" cy="2362200"/>
          </a:xfrm>
          <a:prstGeom prst="leftArrowCallout">
            <a:avLst>
              <a:gd name="adj1" fmla="val 25000"/>
              <a:gd name="adj2" fmla="val 25000"/>
              <a:gd name="adj3" fmla="val 18280"/>
              <a:gd name="adj4" fmla="val 66667"/>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de-DE" b="1" dirty="0">
                <a:solidFill>
                  <a:schemeClr val="bg1"/>
                </a:solidFill>
              </a:rPr>
              <a:t>Dies ist </a:t>
            </a:r>
          </a:p>
          <a:p>
            <a:pPr eaLnBrk="1" hangingPunct="1"/>
            <a:r>
              <a:rPr lang="de-DE" b="1" dirty="0">
                <a:solidFill>
                  <a:schemeClr val="bg1"/>
                </a:solidFill>
              </a:rPr>
              <a:t>natürlich</a:t>
            </a:r>
          </a:p>
          <a:p>
            <a:pPr eaLnBrk="1" hangingPunct="1"/>
            <a:r>
              <a:rPr lang="de-DE" b="1" dirty="0">
                <a:solidFill>
                  <a:schemeClr val="bg1"/>
                </a:solidFill>
              </a:rPr>
              <a:t>keine gültige </a:t>
            </a:r>
          </a:p>
          <a:p>
            <a:pPr eaLnBrk="1" hangingPunct="1"/>
            <a:r>
              <a:rPr lang="de-DE" b="1" dirty="0">
                <a:solidFill>
                  <a:schemeClr val="bg1"/>
                </a:solidFill>
              </a:rPr>
              <a:t>Stimmabgabe</a:t>
            </a:r>
            <a:br>
              <a:rPr lang="de-DE" b="1" dirty="0">
                <a:solidFill>
                  <a:schemeClr val="bg1"/>
                </a:solidFill>
              </a:rPr>
            </a:br>
            <a:r>
              <a:rPr lang="de-DE" b="1" dirty="0">
                <a:solidFill>
                  <a:schemeClr val="bg1"/>
                </a:solidFill>
              </a:rPr>
              <a:t>(keine Kenn-</a:t>
            </a:r>
            <a:br>
              <a:rPr lang="de-DE" b="1" dirty="0">
                <a:solidFill>
                  <a:schemeClr val="bg1"/>
                </a:solidFill>
              </a:rPr>
            </a:br>
            <a:r>
              <a:rPr lang="de-DE" b="1" dirty="0" err="1">
                <a:solidFill>
                  <a:schemeClr val="bg1"/>
                </a:solidFill>
              </a:rPr>
              <a:t>zeichnung</a:t>
            </a:r>
            <a:r>
              <a:rPr lang="de-DE" b="1" dirty="0">
                <a:solidFill>
                  <a:schemeClr val="bg1"/>
                </a:solidFill>
              </a:rPr>
              <a:t>).</a:t>
            </a:r>
          </a:p>
        </p:txBody>
      </p:sp>
      <p:sp>
        <p:nvSpPr>
          <p:cNvPr id="40965" name="Text Box 9"/>
          <p:cNvSpPr txBox="1">
            <a:spLocks noChangeArrowheads="1"/>
          </p:cNvSpPr>
          <p:nvPr/>
        </p:nvSpPr>
        <p:spPr bwMode="auto">
          <a:xfrm>
            <a:off x="7146925" y="1844675"/>
            <a:ext cx="1752600" cy="1384300"/>
          </a:xfrm>
          <a:prstGeom prst="rect">
            <a:avLst/>
          </a:prstGeom>
          <a:solidFill>
            <a:srgbClr val="00FF00">
              <a:alpha val="50195"/>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p>
          <a:p>
            <a:pPr algn="ctr">
              <a:spcBef>
                <a:spcPct val="50000"/>
              </a:spcBef>
            </a:pPr>
            <a:r>
              <a:rPr lang="de-DE" sz="1600" b="1">
                <a:sym typeface="Wingdings" pitchFamily="2" charset="2"/>
              </a:rPr>
              <a:t> Urne</a:t>
            </a:r>
            <a:endParaRPr lang="de-DE" sz="1600" b="1"/>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74CD5E41-04DD-4177-A365-3FC64A88BEAF}" type="slidenum">
              <a:rPr lang="de-DE" smtClean="0"/>
              <a:pPr>
                <a:defRPr/>
              </a:pPr>
              <a:t>33</a:t>
            </a:fld>
            <a:endParaRPr lang="de-DE"/>
          </a:p>
        </p:txBody>
      </p:sp>
      <p:sp>
        <p:nvSpPr>
          <p:cNvPr id="12"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3" name="Gruppieren 1">
            <a:extLst>
              <a:ext uri="{FF2B5EF4-FFF2-40B4-BE49-F238E27FC236}">
                <a16:creationId xmlns:a16="http://schemas.microsoft.com/office/drawing/2014/main" id="{945A5522-3173-4C6B-A744-8E2BDF971D65}"/>
              </a:ext>
            </a:extLst>
          </p:cNvPr>
          <p:cNvGrpSpPr>
            <a:grpSpLocks/>
          </p:cNvGrpSpPr>
          <p:nvPr/>
        </p:nvGrpSpPr>
        <p:grpSpPr bwMode="auto">
          <a:xfrm>
            <a:off x="382588" y="197232"/>
            <a:ext cx="8569325" cy="1215643"/>
            <a:chOff x="383179" y="197258"/>
            <a:chExt cx="8568952" cy="1215518"/>
          </a:xfrm>
        </p:grpSpPr>
        <p:sp>
          <p:nvSpPr>
            <p:cNvPr id="15" name="Rectangle 6">
              <a:extLst>
                <a:ext uri="{FF2B5EF4-FFF2-40B4-BE49-F238E27FC236}">
                  <a16:creationId xmlns:a16="http://schemas.microsoft.com/office/drawing/2014/main" id="{B6C38DBD-06A2-441A-8A78-3B31249F4DEE}"/>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7" name="Picture 14">
              <a:extLst>
                <a:ext uri="{FF2B5EF4-FFF2-40B4-BE49-F238E27FC236}">
                  <a16:creationId xmlns:a16="http://schemas.microsoft.com/office/drawing/2014/main" id="{AE75203B-9517-4687-A9BB-FEE567BED8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12">
              <a:extLst>
                <a:ext uri="{FF2B5EF4-FFF2-40B4-BE49-F238E27FC236}">
                  <a16:creationId xmlns:a16="http://schemas.microsoft.com/office/drawing/2014/main" id="{24D47FD3-A36B-466F-9830-6C8C9255180F}"/>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 fill="hold"/>
                                        <p:tgtEl>
                                          <p:spTgt spid="135170"/>
                                        </p:tgtEl>
                                        <p:attrNameLst>
                                          <p:attrName>ppt_x</p:attrName>
                                        </p:attrNameLst>
                                      </p:cBhvr>
                                      <p:tavLst>
                                        <p:tav tm="0">
                                          <p:val>
                                            <p:strVal val="1+#ppt_w/2"/>
                                          </p:val>
                                        </p:tav>
                                        <p:tav tm="100000">
                                          <p:val>
                                            <p:strVal val="#ppt_x"/>
                                          </p:val>
                                        </p:tav>
                                      </p:tavLst>
                                    </p:anim>
                                    <p:anim calcmode="lin" valueType="num">
                                      <p:cBhvr additive="base">
                                        <p:cTn id="8" dur="500" fill="hold"/>
                                        <p:tgtEl>
                                          <p:spTgt spid="135170"/>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5171"/>
                                        </p:tgtEl>
                                        <p:attrNameLst>
                                          <p:attrName>style.visibility</p:attrName>
                                        </p:attrNameLst>
                                      </p:cBhvr>
                                      <p:to>
                                        <p:strVal val="visible"/>
                                      </p:to>
                                    </p:set>
                                    <p:anim calcmode="lin" valueType="num">
                                      <p:cBhvr>
                                        <p:cTn id="12" dur="500" fill="hold"/>
                                        <p:tgtEl>
                                          <p:spTgt spid="135171"/>
                                        </p:tgtEl>
                                        <p:attrNameLst>
                                          <p:attrName>ppt_w</p:attrName>
                                        </p:attrNameLst>
                                      </p:cBhvr>
                                      <p:tavLst>
                                        <p:tav tm="0">
                                          <p:val>
                                            <p:fltVal val="0"/>
                                          </p:val>
                                        </p:tav>
                                        <p:tav tm="100000">
                                          <p:val>
                                            <p:strVal val="#ppt_w"/>
                                          </p:val>
                                        </p:tav>
                                      </p:tavLst>
                                    </p:anim>
                                    <p:anim calcmode="lin" valueType="num">
                                      <p:cBhvr>
                                        <p:cTn id="13" dur="500" fill="hold"/>
                                        <p:tgtEl>
                                          <p:spTgt spid="135171"/>
                                        </p:tgtEl>
                                        <p:attrNameLst>
                                          <p:attrName>ppt_h</p:attrName>
                                        </p:attrNameLst>
                                      </p:cBhvr>
                                      <p:tavLst>
                                        <p:tav tm="0">
                                          <p:val>
                                            <p:fltVal val="0"/>
                                          </p:val>
                                        </p:tav>
                                        <p:tav tm="100000">
                                          <p:val>
                                            <p:strVal val="#ppt_h"/>
                                          </p:val>
                                        </p:tav>
                                      </p:tavLst>
                                    </p:anim>
                                    <p:animEffect transition="in" filter="fade">
                                      <p:cBhvr>
                                        <p:cTn id="14" dur="500"/>
                                        <p:tgtEl>
                                          <p:spTgt spid="135171"/>
                                        </p:tgtEl>
                                      </p:cBhvr>
                                    </p:animEffect>
                                  </p:childTnLst>
                                </p:cTn>
                              </p:par>
                            </p:childTnLst>
                          </p:cTn>
                        </p:par>
                        <p:par>
                          <p:cTn id="15" fill="hold" nodeType="afterGroup">
                            <p:stCondLst>
                              <p:cond delay="1000"/>
                            </p:stCondLst>
                            <p:childTnLst>
                              <p:par>
                                <p:cTn id="16" presetID="15" presetClass="entr" presetSubtype="0" fill="hold" grpId="0" nodeType="afterEffect">
                                  <p:stCondLst>
                                    <p:cond delay="500"/>
                                  </p:stCondLst>
                                  <p:childTnLst>
                                    <p:set>
                                      <p:cBhvr>
                                        <p:cTn id="17" dur="1" fill="hold">
                                          <p:stCondLst>
                                            <p:cond delay="0"/>
                                          </p:stCondLst>
                                        </p:cTn>
                                        <p:tgtEl>
                                          <p:spTgt spid="135176"/>
                                        </p:tgtEl>
                                        <p:attrNameLst>
                                          <p:attrName>style.visibility</p:attrName>
                                        </p:attrNameLst>
                                      </p:cBhvr>
                                      <p:to>
                                        <p:strVal val="visible"/>
                                      </p:to>
                                    </p:set>
                                    <p:anim calcmode="lin" valueType="num">
                                      <p:cBhvr>
                                        <p:cTn id="18" dur="1000" fill="hold"/>
                                        <p:tgtEl>
                                          <p:spTgt spid="135176"/>
                                        </p:tgtEl>
                                        <p:attrNameLst>
                                          <p:attrName>ppt_w</p:attrName>
                                        </p:attrNameLst>
                                      </p:cBhvr>
                                      <p:tavLst>
                                        <p:tav tm="0">
                                          <p:val>
                                            <p:fltVal val="0"/>
                                          </p:val>
                                        </p:tav>
                                        <p:tav tm="100000">
                                          <p:val>
                                            <p:strVal val="#ppt_w"/>
                                          </p:val>
                                        </p:tav>
                                      </p:tavLst>
                                    </p:anim>
                                    <p:anim calcmode="lin" valueType="num">
                                      <p:cBhvr>
                                        <p:cTn id="19" dur="1000" fill="hold"/>
                                        <p:tgtEl>
                                          <p:spTgt spid="135176"/>
                                        </p:tgtEl>
                                        <p:attrNameLst>
                                          <p:attrName>ppt_h</p:attrName>
                                        </p:attrNameLst>
                                      </p:cBhvr>
                                      <p:tavLst>
                                        <p:tav tm="0">
                                          <p:val>
                                            <p:fltVal val="0"/>
                                          </p:val>
                                        </p:tav>
                                        <p:tav tm="100000">
                                          <p:val>
                                            <p:strVal val="#ppt_h"/>
                                          </p:val>
                                        </p:tav>
                                      </p:tavLst>
                                    </p:anim>
                                    <p:anim calcmode="lin" valueType="num">
                                      <p:cBhvr>
                                        <p:cTn id="20" dur="1000" fill="hold"/>
                                        <p:tgtEl>
                                          <p:spTgt spid="13517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35176"/>
                                        </p:tgtEl>
                                        <p:attrNameLst>
                                          <p:attrName>ppt_y</p:attrName>
                                        </p:attrNameLst>
                                      </p:cBhvr>
                                      <p:tavLst>
                                        <p:tav tm="0" fmla="#ppt_y+(sin(-2*pi*(1-$))*-#ppt_x+cos(-2*pi*(1-$))*(1-#ppt_y))*(1-$)">
                                          <p:val>
                                            <p:fltVal val="0"/>
                                          </p:val>
                                        </p:tav>
                                        <p:tav tm="100000">
                                          <p:val>
                                            <p:fltVal val="1"/>
                                          </p:val>
                                        </p:tav>
                                      </p:tavLst>
                                    </p:anim>
                                  </p:childTnLst>
                                </p:cTn>
                              </p:par>
                            </p:childTnLst>
                          </p:cTn>
                        </p:par>
                        <p:par>
                          <p:cTn id="22" fill="hold" nodeType="afterGroup">
                            <p:stCondLst>
                              <p:cond delay="2500"/>
                            </p:stCondLst>
                            <p:childTnLst>
                              <p:par>
                                <p:cTn id="23" presetID="47" presetClass="entr" presetSubtype="0" fill="hold" grpId="0" nodeType="afterEffect">
                                  <p:stCondLst>
                                    <p:cond delay="250"/>
                                  </p:stCondLst>
                                  <p:childTnLst>
                                    <p:set>
                                      <p:cBhvr>
                                        <p:cTn id="24" dur="1" fill="hold">
                                          <p:stCondLst>
                                            <p:cond delay="0"/>
                                          </p:stCondLst>
                                        </p:cTn>
                                        <p:tgtEl>
                                          <p:spTgt spid="40965"/>
                                        </p:tgtEl>
                                        <p:attrNameLst>
                                          <p:attrName>style.visibility</p:attrName>
                                        </p:attrNameLst>
                                      </p:cBhvr>
                                      <p:to>
                                        <p:strVal val="visible"/>
                                      </p:to>
                                    </p:set>
                                    <p:animEffect transition="in" filter="fade">
                                      <p:cBhvr>
                                        <p:cTn id="25" dur="1000"/>
                                        <p:tgtEl>
                                          <p:spTgt spid="40965"/>
                                        </p:tgtEl>
                                      </p:cBhvr>
                                    </p:animEffect>
                                    <p:anim calcmode="lin" valueType="num">
                                      <p:cBhvr>
                                        <p:cTn id="26" dur="1000" fill="hold"/>
                                        <p:tgtEl>
                                          <p:spTgt spid="40965"/>
                                        </p:tgtEl>
                                        <p:attrNameLst>
                                          <p:attrName>ppt_x</p:attrName>
                                        </p:attrNameLst>
                                      </p:cBhvr>
                                      <p:tavLst>
                                        <p:tav tm="0">
                                          <p:val>
                                            <p:strVal val="#ppt_x"/>
                                          </p:val>
                                        </p:tav>
                                        <p:tav tm="100000">
                                          <p:val>
                                            <p:strVal val="#ppt_x"/>
                                          </p:val>
                                        </p:tav>
                                      </p:tavLst>
                                    </p:anim>
                                    <p:anim calcmode="lin" valueType="num">
                                      <p:cBhvr>
                                        <p:cTn id="27" dur="1000" fill="hold"/>
                                        <p:tgtEl>
                                          <p:spTgt spid="40965"/>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3750"/>
                            </p:stCondLst>
                            <p:childTnLst>
                              <p:par>
                                <p:cTn id="29" presetID="3"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P spid="135176" grpId="0" animBg="1" autoUpdateAnimBg="0"/>
      <p:bldP spid="40965"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53736" y="1520825"/>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ungültig ?</a:t>
            </a:r>
          </a:p>
        </p:txBody>
      </p:sp>
      <p:graphicFrame>
        <p:nvGraphicFramePr>
          <p:cNvPr id="40963" name="Object 3"/>
          <p:cNvGraphicFramePr>
            <a:graphicFrameLocks noChangeAspect="1"/>
          </p:cNvGraphicFramePr>
          <p:nvPr>
            <p:extLst>
              <p:ext uri="{D42A27DB-BD31-4B8C-83A1-F6EECF244321}">
                <p14:modId xmlns:p14="http://schemas.microsoft.com/office/powerpoint/2010/main" val="1467444030"/>
              </p:ext>
            </p:extLst>
          </p:nvPr>
        </p:nvGraphicFramePr>
        <p:xfrm>
          <a:off x="910936" y="2063750"/>
          <a:ext cx="6172200" cy="4425950"/>
        </p:xfrm>
        <a:graphic>
          <a:graphicData uri="http://schemas.openxmlformats.org/presentationml/2006/ole">
            <mc:AlternateContent xmlns:mc="http://schemas.openxmlformats.org/markup-compatibility/2006">
              <mc:Choice xmlns:v="urn:schemas-microsoft-com:vml" Requires="v">
                <p:oleObj spid="_x0000_s8216"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936" y="2063750"/>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72" name="Text Box 4"/>
          <p:cNvSpPr txBox="1">
            <a:spLocks noChangeArrowheads="1"/>
          </p:cNvSpPr>
          <p:nvPr/>
        </p:nvSpPr>
        <p:spPr bwMode="auto">
          <a:xfrm>
            <a:off x="3187700" y="3654425"/>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x</a:t>
            </a:r>
          </a:p>
        </p:txBody>
      </p:sp>
      <p:sp>
        <p:nvSpPr>
          <p:cNvPr id="135173" name="Text Box 5"/>
          <p:cNvSpPr txBox="1">
            <a:spLocks noChangeArrowheads="1"/>
          </p:cNvSpPr>
          <p:nvPr/>
        </p:nvSpPr>
        <p:spPr bwMode="auto">
          <a:xfrm>
            <a:off x="3873500" y="3654425"/>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x</a:t>
            </a:r>
          </a:p>
        </p:txBody>
      </p:sp>
      <p:sp>
        <p:nvSpPr>
          <p:cNvPr id="135174" name="Text Box 6"/>
          <p:cNvSpPr txBox="1">
            <a:spLocks noChangeArrowheads="1"/>
          </p:cNvSpPr>
          <p:nvPr/>
        </p:nvSpPr>
        <p:spPr bwMode="auto">
          <a:xfrm>
            <a:off x="1282700" y="44926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b="1">
                <a:solidFill>
                  <a:srgbClr val="FF0000"/>
                </a:solidFill>
                <a:latin typeface="Monotype Corsiva" pitchFamily="66" charset="0"/>
              </a:rPr>
              <a:t>ahles korubte Schmarozzer</a:t>
            </a:r>
          </a:p>
        </p:txBody>
      </p:sp>
      <p:cxnSp>
        <p:nvCxnSpPr>
          <p:cNvPr id="135175" name="AutoShape 7"/>
          <p:cNvCxnSpPr>
            <a:cxnSpLocks noChangeShapeType="1"/>
          </p:cNvCxnSpPr>
          <p:nvPr/>
        </p:nvCxnSpPr>
        <p:spPr bwMode="auto">
          <a:xfrm>
            <a:off x="3949700" y="4691063"/>
            <a:ext cx="3403600" cy="1096962"/>
          </a:xfrm>
          <a:prstGeom prst="bentConnector4">
            <a:avLst>
              <a:gd name="adj1" fmla="val 24625"/>
              <a:gd name="adj2" fmla="val 120838"/>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176" name="AutoShape 8"/>
          <p:cNvSpPr>
            <a:spLocks noChangeArrowheads="1"/>
          </p:cNvSpPr>
          <p:nvPr/>
        </p:nvSpPr>
        <p:spPr bwMode="auto">
          <a:xfrm>
            <a:off x="6159500" y="3425825"/>
            <a:ext cx="2590800" cy="2362200"/>
          </a:xfrm>
          <a:prstGeom prst="leftArrowCallout">
            <a:avLst>
              <a:gd name="adj1" fmla="val 25000"/>
              <a:gd name="adj2" fmla="val 25000"/>
              <a:gd name="adj3" fmla="val 18280"/>
              <a:gd name="adj4" fmla="val 66667"/>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de-DE" b="1" dirty="0">
                <a:solidFill>
                  <a:schemeClr val="bg1"/>
                </a:solidFill>
              </a:rPr>
              <a:t>Dies ist </a:t>
            </a:r>
          </a:p>
          <a:p>
            <a:pPr eaLnBrk="1" hangingPunct="1"/>
            <a:r>
              <a:rPr lang="de-DE" b="1" dirty="0">
                <a:solidFill>
                  <a:schemeClr val="bg1"/>
                </a:solidFill>
              </a:rPr>
              <a:t>natürlich</a:t>
            </a:r>
          </a:p>
          <a:p>
            <a:pPr eaLnBrk="1" hangingPunct="1"/>
            <a:r>
              <a:rPr lang="de-DE" b="1" dirty="0">
                <a:solidFill>
                  <a:schemeClr val="bg1"/>
                </a:solidFill>
              </a:rPr>
              <a:t>keine gültige </a:t>
            </a:r>
          </a:p>
          <a:p>
            <a:pPr eaLnBrk="1" hangingPunct="1"/>
            <a:r>
              <a:rPr lang="de-DE" b="1" dirty="0">
                <a:solidFill>
                  <a:schemeClr val="bg1"/>
                </a:solidFill>
              </a:rPr>
              <a:t>Stimmabgabe</a:t>
            </a:r>
          </a:p>
          <a:p>
            <a:pPr eaLnBrk="1" hangingPunct="1"/>
            <a:r>
              <a:rPr lang="de-DE" b="1" dirty="0">
                <a:solidFill>
                  <a:schemeClr val="bg1"/>
                </a:solidFill>
              </a:rPr>
              <a:t>(Zusatz) </a:t>
            </a:r>
          </a:p>
        </p:txBody>
      </p:sp>
      <p:sp>
        <p:nvSpPr>
          <p:cNvPr id="41993" name="Text Box 9"/>
          <p:cNvSpPr txBox="1">
            <a:spLocks noChangeArrowheads="1"/>
          </p:cNvSpPr>
          <p:nvPr/>
        </p:nvSpPr>
        <p:spPr bwMode="auto">
          <a:xfrm>
            <a:off x="7167563" y="1978025"/>
            <a:ext cx="1752600" cy="1384300"/>
          </a:xfrm>
          <a:prstGeom prst="rect">
            <a:avLst/>
          </a:prstGeom>
          <a:solidFill>
            <a:srgbClr val="00FF00">
              <a:alpha val="50195"/>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p>
          <a:p>
            <a:pPr algn="ctr">
              <a:spcBef>
                <a:spcPct val="50000"/>
              </a:spcBef>
            </a:pPr>
            <a:r>
              <a:rPr lang="de-DE" sz="1600" b="1">
                <a:sym typeface="Wingdings" pitchFamily="2" charset="2"/>
              </a:rPr>
              <a:t> Niederschrift</a:t>
            </a:r>
            <a:endParaRPr lang="de-DE" sz="1600" b="1"/>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6CCB1A18-A6ED-47B6-A334-BBC6CAAF6957}" type="slidenum">
              <a:rPr lang="de-DE" smtClean="0"/>
              <a:pPr>
                <a:defRPr/>
              </a:pPr>
              <a:t>34</a:t>
            </a:fld>
            <a:endParaRPr lang="de-DE"/>
          </a:p>
        </p:txBody>
      </p:sp>
      <p:sp>
        <p:nvSpPr>
          <p:cNvPr id="17"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8" name="Gruppieren 1">
            <a:extLst>
              <a:ext uri="{FF2B5EF4-FFF2-40B4-BE49-F238E27FC236}">
                <a16:creationId xmlns:a16="http://schemas.microsoft.com/office/drawing/2014/main" id="{A14374C0-A289-4059-841D-818F555B81ED}"/>
              </a:ext>
            </a:extLst>
          </p:cNvPr>
          <p:cNvGrpSpPr>
            <a:grpSpLocks/>
          </p:cNvGrpSpPr>
          <p:nvPr/>
        </p:nvGrpSpPr>
        <p:grpSpPr bwMode="auto">
          <a:xfrm>
            <a:off x="382588" y="197232"/>
            <a:ext cx="8569325" cy="1215643"/>
            <a:chOff x="383179" y="197258"/>
            <a:chExt cx="8568952" cy="1215518"/>
          </a:xfrm>
        </p:grpSpPr>
        <p:sp>
          <p:nvSpPr>
            <p:cNvPr id="19" name="Rectangle 6">
              <a:extLst>
                <a:ext uri="{FF2B5EF4-FFF2-40B4-BE49-F238E27FC236}">
                  <a16:creationId xmlns:a16="http://schemas.microsoft.com/office/drawing/2014/main" id="{F5024B97-FF89-4514-A76C-8B5708ACA84B}"/>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0" name="Picture 14">
              <a:extLst>
                <a:ext uri="{FF2B5EF4-FFF2-40B4-BE49-F238E27FC236}">
                  <a16:creationId xmlns:a16="http://schemas.microsoft.com/office/drawing/2014/main" id="{B8ED0471-D5A8-4E7F-A047-EE1F7CFCD7F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12">
              <a:extLst>
                <a:ext uri="{FF2B5EF4-FFF2-40B4-BE49-F238E27FC236}">
                  <a16:creationId xmlns:a16="http://schemas.microsoft.com/office/drawing/2014/main" id="{72F45216-12E7-4325-A7CB-4DD987F89102}"/>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250"/>
                                  </p:stCondLst>
                                  <p:childTnLst>
                                    <p:set>
                                      <p:cBhvr>
                                        <p:cTn id="6" dur="1" fill="hold">
                                          <p:stCondLst>
                                            <p:cond delay="0"/>
                                          </p:stCondLst>
                                        </p:cTn>
                                        <p:tgtEl>
                                          <p:spTgt spid="135172"/>
                                        </p:tgtEl>
                                        <p:attrNameLst>
                                          <p:attrName>style.visibility</p:attrName>
                                        </p:attrNameLst>
                                      </p:cBhvr>
                                      <p:to>
                                        <p:strVal val="visible"/>
                                      </p:to>
                                    </p:set>
                                    <p:animEffect transition="in" filter="box(in)">
                                      <p:cBhvr>
                                        <p:cTn id="7" dur="500"/>
                                        <p:tgtEl>
                                          <p:spTgt spid="135172"/>
                                        </p:tgtEl>
                                      </p:cBhvr>
                                    </p:animEffect>
                                  </p:childTnLst>
                                </p:cTn>
                              </p:par>
                            </p:childTnLst>
                          </p:cTn>
                        </p:par>
                        <p:par>
                          <p:cTn id="8" fill="hold" nodeType="afterGroup">
                            <p:stCondLst>
                              <p:cond delay="750"/>
                            </p:stCondLst>
                            <p:childTnLst>
                              <p:par>
                                <p:cTn id="9" presetID="4" presetClass="entr" presetSubtype="16" fill="hold" grpId="0" nodeType="afterEffect">
                                  <p:stCondLst>
                                    <p:cond delay="0"/>
                                  </p:stCondLst>
                                  <p:childTnLst>
                                    <p:set>
                                      <p:cBhvr>
                                        <p:cTn id="10" dur="1" fill="hold">
                                          <p:stCondLst>
                                            <p:cond delay="0"/>
                                          </p:stCondLst>
                                        </p:cTn>
                                        <p:tgtEl>
                                          <p:spTgt spid="135173"/>
                                        </p:tgtEl>
                                        <p:attrNameLst>
                                          <p:attrName>style.visibility</p:attrName>
                                        </p:attrNameLst>
                                      </p:cBhvr>
                                      <p:to>
                                        <p:strVal val="visible"/>
                                      </p:to>
                                    </p:set>
                                    <p:animEffect transition="in" filter="box(in)">
                                      <p:cBhvr>
                                        <p:cTn id="11" dur="500"/>
                                        <p:tgtEl>
                                          <p:spTgt spid="135173"/>
                                        </p:tgtEl>
                                      </p:cBhvr>
                                    </p:animEffect>
                                  </p:childTnLst>
                                </p:cTn>
                              </p:par>
                            </p:childTnLst>
                          </p:cTn>
                        </p:par>
                        <p:par>
                          <p:cTn id="12" fill="hold" nodeType="afterGroup">
                            <p:stCondLst>
                              <p:cond delay="1250"/>
                            </p:stCondLst>
                            <p:childTnLst>
                              <p:par>
                                <p:cTn id="13" presetID="6" presetClass="entr" presetSubtype="16" fill="hold" grpId="0" nodeType="afterEffect">
                                  <p:stCondLst>
                                    <p:cond delay="500"/>
                                  </p:stCondLst>
                                  <p:childTnLst>
                                    <p:set>
                                      <p:cBhvr>
                                        <p:cTn id="14" dur="1" fill="hold">
                                          <p:stCondLst>
                                            <p:cond delay="0"/>
                                          </p:stCondLst>
                                        </p:cTn>
                                        <p:tgtEl>
                                          <p:spTgt spid="135174"/>
                                        </p:tgtEl>
                                        <p:attrNameLst>
                                          <p:attrName>style.visibility</p:attrName>
                                        </p:attrNameLst>
                                      </p:cBhvr>
                                      <p:to>
                                        <p:strVal val="visible"/>
                                      </p:to>
                                    </p:set>
                                    <p:animEffect transition="in" filter="circle(in)">
                                      <p:cBhvr>
                                        <p:cTn id="15" dur="1000"/>
                                        <p:tgtEl>
                                          <p:spTgt spid="135174"/>
                                        </p:tgtEl>
                                      </p:cBhvr>
                                    </p:animEffect>
                                  </p:childTnLst>
                                </p:cTn>
                              </p:par>
                            </p:childTnLst>
                          </p:cTn>
                        </p:par>
                        <p:par>
                          <p:cTn id="16" fill="hold" nodeType="afterGroup">
                            <p:stCondLst>
                              <p:cond delay="2750"/>
                            </p:stCondLst>
                            <p:childTnLst>
                              <p:par>
                                <p:cTn id="17" presetID="15" presetClass="entr" presetSubtype="0" fill="hold" grpId="0" nodeType="afterEffect">
                                  <p:stCondLst>
                                    <p:cond delay="500"/>
                                  </p:stCondLst>
                                  <p:childTnLst>
                                    <p:set>
                                      <p:cBhvr>
                                        <p:cTn id="18" dur="1" fill="hold">
                                          <p:stCondLst>
                                            <p:cond delay="0"/>
                                          </p:stCondLst>
                                        </p:cTn>
                                        <p:tgtEl>
                                          <p:spTgt spid="135176"/>
                                        </p:tgtEl>
                                        <p:attrNameLst>
                                          <p:attrName>style.visibility</p:attrName>
                                        </p:attrNameLst>
                                      </p:cBhvr>
                                      <p:to>
                                        <p:strVal val="visible"/>
                                      </p:to>
                                    </p:set>
                                    <p:anim calcmode="lin" valueType="num">
                                      <p:cBhvr>
                                        <p:cTn id="19" dur="1000" fill="hold"/>
                                        <p:tgtEl>
                                          <p:spTgt spid="135176"/>
                                        </p:tgtEl>
                                        <p:attrNameLst>
                                          <p:attrName>ppt_w</p:attrName>
                                        </p:attrNameLst>
                                      </p:cBhvr>
                                      <p:tavLst>
                                        <p:tav tm="0">
                                          <p:val>
                                            <p:fltVal val="0"/>
                                          </p:val>
                                        </p:tav>
                                        <p:tav tm="100000">
                                          <p:val>
                                            <p:strVal val="#ppt_w"/>
                                          </p:val>
                                        </p:tav>
                                      </p:tavLst>
                                    </p:anim>
                                    <p:anim calcmode="lin" valueType="num">
                                      <p:cBhvr>
                                        <p:cTn id="20" dur="1000" fill="hold"/>
                                        <p:tgtEl>
                                          <p:spTgt spid="135176"/>
                                        </p:tgtEl>
                                        <p:attrNameLst>
                                          <p:attrName>ppt_h</p:attrName>
                                        </p:attrNameLst>
                                      </p:cBhvr>
                                      <p:tavLst>
                                        <p:tav tm="0">
                                          <p:val>
                                            <p:fltVal val="0"/>
                                          </p:val>
                                        </p:tav>
                                        <p:tav tm="100000">
                                          <p:val>
                                            <p:strVal val="#ppt_h"/>
                                          </p:val>
                                        </p:tav>
                                      </p:tavLst>
                                    </p:anim>
                                    <p:anim calcmode="lin" valueType="num">
                                      <p:cBhvr>
                                        <p:cTn id="21" dur="1000" fill="hold"/>
                                        <p:tgtEl>
                                          <p:spTgt spid="13517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35176"/>
                                        </p:tgtEl>
                                        <p:attrNameLst>
                                          <p:attrName>ppt_y</p:attrName>
                                        </p:attrNameLst>
                                      </p:cBhvr>
                                      <p:tavLst>
                                        <p:tav tm="0" fmla="#ppt_y+(sin(-2*pi*(1-$))*-#ppt_x+cos(-2*pi*(1-$))*(1-#ppt_y))*(1-$)">
                                          <p:val>
                                            <p:fltVal val="0"/>
                                          </p:val>
                                        </p:tav>
                                        <p:tav tm="100000">
                                          <p:val>
                                            <p:fltVal val="1"/>
                                          </p:val>
                                        </p:tav>
                                      </p:tavLst>
                                    </p:anim>
                                  </p:childTnLst>
                                </p:cTn>
                              </p:par>
                            </p:childTnLst>
                          </p:cTn>
                        </p:par>
                        <p:par>
                          <p:cTn id="23" fill="hold" nodeType="afterGroup">
                            <p:stCondLst>
                              <p:cond delay="4250"/>
                            </p:stCondLst>
                            <p:childTnLst>
                              <p:par>
                                <p:cTn id="24" presetID="2" presetClass="entr" presetSubtype="2" fill="hold" nodeType="afterEffect">
                                  <p:stCondLst>
                                    <p:cond delay="0"/>
                                  </p:stCondLst>
                                  <p:childTnLst>
                                    <p:set>
                                      <p:cBhvr>
                                        <p:cTn id="25" dur="1" fill="hold">
                                          <p:stCondLst>
                                            <p:cond delay="0"/>
                                          </p:stCondLst>
                                        </p:cTn>
                                        <p:tgtEl>
                                          <p:spTgt spid="135175"/>
                                        </p:tgtEl>
                                        <p:attrNameLst>
                                          <p:attrName>style.visibility</p:attrName>
                                        </p:attrNameLst>
                                      </p:cBhvr>
                                      <p:to>
                                        <p:strVal val="visible"/>
                                      </p:to>
                                    </p:set>
                                    <p:anim calcmode="lin" valueType="num">
                                      <p:cBhvr additive="base">
                                        <p:cTn id="26" dur="500" fill="hold"/>
                                        <p:tgtEl>
                                          <p:spTgt spid="135175"/>
                                        </p:tgtEl>
                                        <p:attrNameLst>
                                          <p:attrName>ppt_x</p:attrName>
                                        </p:attrNameLst>
                                      </p:cBhvr>
                                      <p:tavLst>
                                        <p:tav tm="0">
                                          <p:val>
                                            <p:strVal val="1+#ppt_w/2"/>
                                          </p:val>
                                        </p:tav>
                                        <p:tav tm="100000">
                                          <p:val>
                                            <p:strVal val="#ppt_x"/>
                                          </p:val>
                                        </p:tav>
                                      </p:tavLst>
                                    </p:anim>
                                    <p:anim calcmode="lin" valueType="num">
                                      <p:cBhvr additive="base">
                                        <p:cTn id="27" dur="500" fill="hold"/>
                                        <p:tgtEl>
                                          <p:spTgt spid="135175"/>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4750"/>
                            </p:stCondLst>
                            <p:childTnLst>
                              <p:par>
                                <p:cTn id="29" presetID="47" presetClass="entr" presetSubtype="0" fill="hold" grpId="0" nodeType="afterEffect">
                                  <p:stCondLst>
                                    <p:cond delay="0"/>
                                  </p:stCondLst>
                                  <p:childTnLst>
                                    <p:set>
                                      <p:cBhvr>
                                        <p:cTn id="30" dur="1" fill="hold">
                                          <p:stCondLst>
                                            <p:cond delay="0"/>
                                          </p:stCondLst>
                                        </p:cTn>
                                        <p:tgtEl>
                                          <p:spTgt spid="41993"/>
                                        </p:tgtEl>
                                        <p:attrNameLst>
                                          <p:attrName>style.visibility</p:attrName>
                                        </p:attrNameLst>
                                      </p:cBhvr>
                                      <p:to>
                                        <p:strVal val="visible"/>
                                      </p:to>
                                    </p:set>
                                    <p:animEffect transition="in" filter="fade">
                                      <p:cBhvr>
                                        <p:cTn id="31" dur="1000"/>
                                        <p:tgtEl>
                                          <p:spTgt spid="41993"/>
                                        </p:tgtEl>
                                      </p:cBhvr>
                                    </p:animEffect>
                                    <p:anim calcmode="lin" valueType="num">
                                      <p:cBhvr>
                                        <p:cTn id="32" dur="1000" fill="hold"/>
                                        <p:tgtEl>
                                          <p:spTgt spid="41993"/>
                                        </p:tgtEl>
                                        <p:attrNameLst>
                                          <p:attrName>ppt_x</p:attrName>
                                        </p:attrNameLst>
                                      </p:cBhvr>
                                      <p:tavLst>
                                        <p:tav tm="0">
                                          <p:val>
                                            <p:strVal val="#ppt_x"/>
                                          </p:val>
                                        </p:tav>
                                        <p:tav tm="100000">
                                          <p:val>
                                            <p:strVal val="#ppt_x"/>
                                          </p:val>
                                        </p:tav>
                                      </p:tavLst>
                                    </p:anim>
                                    <p:anim calcmode="lin" valueType="num">
                                      <p:cBhvr>
                                        <p:cTn id="33" dur="1000" fill="hold"/>
                                        <p:tgtEl>
                                          <p:spTgt spid="4199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750"/>
                            </p:stCondLst>
                            <p:childTnLst>
                              <p:par>
                                <p:cTn id="35" presetID="3" presetClass="entr" presetSubtype="1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autoUpdateAnimBg="0"/>
      <p:bldP spid="135173" grpId="0" autoUpdateAnimBg="0"/>
      <p:bldP spid="135174" grpId="0" autoUpdateAnimBg="0"/>
      <p:bldP spid="135176" grpId="0" animBg="1" autoUpdateAnimBg="0"/>
      <p:bldP spid="41993"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58308" y="1521405"/>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Wann ist ein Stimmzettel ungültig ?</a:t>
            </a:r>
          </a:p>
        </p:txBody>
      </p:sp>
      <p:graphicFrame>
        <p:nvGraphicFramePr>
          <p:cNvPr id="41987" name="Object 3"/>
          <p:cNvGraphicFramePr>
            <a:graphicFrameLocks noChangeAspect="1"/>
          </p:cNvGraphicFramePr>
          <p:nvPr>
            <p:extLst>
              <p:ext uri="{D42A27DB-BD31-4B8C-83A1-F6EECF244321}">
                <p14:modId xmlns:p14="http://schemas.microsoft.com/office/powerpoint/2010/main" val="3538520230"/>
              </p:ext>
            </p:extLst>
          </p:nvPr>
        </p:nvGraphicFramePr>
        <p:xfrm>
          <a:off x="915508" y="2055094"/>
          <a:ext cx="6172200" cy="4425950"/>
        </p:xfrm>
        <a:graphic>
          <a:graphicData uri="http://schemas.openxmlformats.org/presentationml/2006/ole">
            <mc:AlternateContent xmlns:mc="http://schemas.openxmlformats.org/markup-compatibility/2006">
              <mc:Choice xmlns:v="urn:schemas-microsoft-com:vml" Requires="v">
                <p:oleObj spid="_x0000_s9240"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08" y="2055094"/>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2" name="Text Box 4"/>
          <p:cNvSpPr txBox="1">
            <a:spLocks noChangeArrowheads="1"/>
          </p:cNvSpPr>
          <p:nvPr/>
        </p:nvSpPr>
        <p:spPr bwMode="auto">
          <a:xfrm>
            <a:off x="3086100" y="20701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x</a:t>
            </a:r>
          </a:p>
        </p:txBody>
      </p:sp>
      <p:sp>
        <p:nvSpPr>
          <p:cNvPr id="43013" name="Text Box 5"/>
          <p:cNvSpPr txBox="1">
            <a:spLocks noChangeArrowheads="1"/>
          </p:cNvSpPr>
          <p:nvPr/>
        </p:nvSpPr>
        <p:spPr bwMode="auto">
          <a:xfrm>
            <a:off x="3924300" y="214630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3200" b="1" i="1">
                <a:solidFill>
                  <a:srgbClr val="FF0000"/>
                </a:solidFill>
                <a:latin typeface="Comic Sans MS" pitchFamily="66" charset="0"/>
              </a:rPr>
              <a:t>x</a:t>
            </a:r>
          </a:p>
        </p:txBody>
      </p:sp>
      <p:sp>
        <p:nvSpPr>
          <p:cNvPr id="43014" name="Text Box 6"/>
          <p:cNvSpPr txBox="1">
            <a:spLocks noChangeArrowheads="1"/>
          </p:cNvSpPr>
          <p:nvPr/>
        </p:nvSpPr>
        <p:spPr bwMode="auto">
          <a:xfrm>
            <a:off x="4229100" y="5699992"/>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800" b="1" i="1">
                <a:solidFill>
                  <a:srgbClr val="FF0000"/>
                </a:solidFill>
                <a:latin typeface="Monotype Corsiva" pitchFamily="66" charset="0"/>
              </a:rPr>
              <a:t>Anneliese Meyer</a:t>
            </a:r>
          </a:p>
        </p:txBody>
      </p:sp>
      <p:sp>
        <p:nvSpPr>
          <p:cNvPr id="43015" name="Text Box 7"/>
          <p:cNvSpPr txBox="1">
            <a:spLocks noChangeArrowheads="1"/>
          </p:cNvSpPr>
          <p:nvPr/>
        </p:nvSpPr>
        <p:spPr bwMode="auto">
          <a:xfrm>
            <a:off x="7124700" y="2017713"/>
            <a:ext cx="1752600" cy="1262062"/>
          </a:xfrm>
          <a:prstGeom prst="rect">
            <a:avLst/>
          </a:prstGeom>
          <a:solidFill>
            <a:srgbClr val="00FF00">
              <a:alpha val="50195"/>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r>
              <a:rPr lang="de-DE" sz="1600" b="1">
                <a:sym typeface="Wingdings" pitchFamily="2" charset="2"/>
              </a:rPr>
              <a:t> Niederschrift</a:t>
            </a:r>
            <a:endParaRPr lang="de-DE" sz="1600" b="1"/>
          </a:p>
        </p:txBody>
      </p:sp>
      <p:sp>
        <p:nvSpPr>
          <p:cNvPr id="137224" name="Text Box 8"/>
          <p:cNvSpPr txBox="1">
            <a:spLocks noChangeArrowheads="1"/>
          </p:cNvSpPr>
          <p:nvPr/>
        </p:nvSpPr>
        <p:spPr bwMode="auto">
          <a:xfrm>
            <a:off x="7200900" y="3746500"/>
            <a:ext cx="1752600" cy="2057400"/>
          </a:xfrm>
          <a:prstGeom prst="rect">
            <a:avLst/>
          </a:prstGeom>
          <a:solidFill>
            <a:srgbClr val="FF0000">
              <a:alpha val="50195"/>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de-DE" sz="1600" b="1" dirty="0">
                <a:solidFill>
                  <a:schemeClr val="bg1"/>
                </a:solidFill>
              </a:rPr>
              <a:t>Die Unterschrift ist ein Verstoß gegen das Wahlgeheimnis, daher ist der Stimmzettel komplett ungültig</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53DF5371-8B1B-46B2-BBA7-D08EEF5CF06B}" type="slidenum">
              <a:rPr lang="de-DE" smtClean="0"/>
              <a:pPr>
                <a:defRPr/>
              </a:pPr>
              <a:t>35</a:t>
            </a:fld>
            <a:endParaRPr lang="de-DE"/>
          </a:p>
        </p:txBody>
      </p:sp>
      <p:sp>
        <p:nvSpPr>
          <p:cNvPr id="16"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7" name="Gruppieren 1">
            <a:extLst>
              <a:ext uri="{FF2B5EF4-FFF2-40B4-BE49-F238E27FC236}">
                <a16:creationId xmlns:a16="http://schemas.microsoft.com/office/drawing/2014/main" id="{61271256-1413-4E5A-8325-B5506F45FF3D}"/>
              </a:ext>
            </a:extLst>
          </p:cNvPr>
          <p:cNvGrpSpPr>
            <a:grpSpLocks/>
          </p:cNvGrpSpPr>
          <p:nvPr/>
        </p:nvGrpSpPr>
        <p:grpSpPr bwMode="auto">
          <a:xfrm>
            <a:off x="382588" y="197232"/>
            <a:ext cx="8569325" cy="1215643"/>
            <a:chOff x="383179" y="197258"/>
            <a:chExt cx="8568952" cy="1215518"/>
          </a:xfrm>
        </p:grpSpPr>
        <p:sp>
          <p:nvSpPr>
            <p:cNvPr id="18" name="Rectangle 6">
              <a:extLst>
                <a:ext uri="{FF2B5EF4-FFF2-40B4-BE49-F238E27FC236}">
                  <a16:creationId xmlns:a16="http://schemas.microsoft.com/office/drawing/2014/main" id="{287C9F08-7A8D-4AA0-9BE6-2B4E55E8272C}"/>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9" name="Picture 14">
              <a:extLst>
                <a:ext uri="{FF2B5EF4-FFF2-40B4-BE49-F238E27FC236}">
                  <a16:creationId xmlns:a16="http://schemas.microsoft.com/office/drawing/2014/main" id="{5D30CE35-E440-48A1-9BFE-40BC602669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Gerade Verbindung 12">
              <a:extLst>
                <a:ext uri="{FF2B5EF4-FFF2-40B4-BE49-F238E27FC236}">
                  <a16:creationId xmlns:a16="http://schemas.microsoft.com/office/drawing/2014/main" id="{9BA76023-020C-4AA9-817B-0B4A1BBEBA39}"/>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43012"/>
                                        </p:tgtEl>
                                        <p:attrNameLst>
                                          <p:attrName>style.visibility</p:attrName>
                                        </p:attrNameLst>
                                      </p:cBhvr>
                                      <p:to>
                                        <p:strVal val="visible"/>
                                      </p:to>
                                    </p:set>
                                    <p:animEffect transition="in" filter="circle(in)">
                                      <p:cBhvr>
                                        <p:cTn id="7" dur="500"/>
                                        <p:tgtEl>
                                          <p:spTgt spid="43012"/>
                                        </p:tgtEl>
                                      </p:cBhvr>
                                    </p:animEffect>
                                  </p:childTnLst>
                                </p:cTn>
                              </p:par>
                            </p:childTnLst>
                          </p:cTn>
                        </p:par>
                        <p:par>
                          <p:cTn id="8" fill="hold" nodeType="afterGroup">
                            <p:stCondLst>
                              <p:cond delay="750"/>
                            </p:stCondLst>
                            <p:childTnLst>
                              <p:par>
                                <p:cTn id="9" presetID="6" presetClass="entr" presetSubtype="16" fill="hold" grpId="0" nodeType="afterEffect">
                                  <p:stCondLst>
                                    <p:cond delay="250"/>
                                  </p:stCondLst>
                                  <p:childTnLst>
                                    <p:set>
                                      <p:cBhvr>
                                        <p:cTn id="10" dur="1" fill="hold">
                                          <p:stCondLst>
                                            <p:cond delay="0"/>
                                          </p:stCondLst>
                                        </p:cTn>
                                        <p:tgtEl>
                                          <p:spTgt spid="43013"/>
                                        </p:tgtEl>
                                        <p:attrNameLst>
                                          <p:attrName>style.visibility</p:attrName>
                                        </p:attrNameLst>
                                      </p:cBhvr>
                                      <p:to>
                                        <p:strVal val="visible"/>
                                      </p:to>
                                    </p:set>
                                    <p:animEffect transition="in" filter="circle(in)">
                                      <p:cBhvr>
                                        <p:cTn id="11" dur="500"/>
                                        <p:tgtEl>
                                          <p:spTgt spid="43013"/>
                                        </p:tgtEl>
                                      </p:cBhvr>
                                    </p:animEffect>
                                  </p:childTnLst>
                                </p:cTn>
                              </p:par>
                            </p:childTnLst>
                          </p:cTn>
                        </p:par>
                        <p:par>
                          <p:cTn id="12" fill="hold" nodeType="afterGroup">
                            <p:stCondLst>
                              <p:cond delay="1500"/>
                            </p:stCondLst>
                            <p:childTnLst>
                              <p:par>
                                <p:cTn id="13" presetID="6" presetClass="entr" presetSubtype="16" fill="hold" grpId="0" nodeType="afterEffect">
                                  <p:stCondLst>
                                    <p:cond delay="250"/>
                                  </p:stCondLst>
                                  <p:childTnLst>
                                    <p:set>
                                      <p:cBhvr>
                                        <p:cTn id="14" dur="1" fill="hold">
                                          <p:stCondLst>
                                            <p:cond delay="0"/>
                                          </p:stCondLst>
                                        </p:cTn>
                                        <p:tgtEl>
                                          <p:spTgt spid="43014"/>
                                        </p:tgtEl>
                                        <p:attrNameLst>
                                          <p:attrName>style.visibility</p:attrName>
                                        </p:attrNameLst>
                                      </p:cBhvr>
                                      <p:to>
                                        <p:strVal val="visible"/>
                                      </p:to>
                                    </p:set>
                                    <p:animEffect transition="in" filter="circle(in)">
                                      <p:cBhvr>
                                        <p:cTn id="15" dur="750"/>
                                        <p:tgtEl>
                                          <p:spTgt spid="43014"/>
                                        </p:tgtEl>
                                      </p:cBhvr>
                                    </p:animEffect>
                                  </p:childTnLst>
                                </p:cTn>
                              </p:par>
                            </p:childTnLst>
                          </p:cTn>
                        </p:par>
                        <p:par>
                          <p:cTn id="16" fill="hold" nodeType="afterGroup">
                            <p:stCondLst>
                              <p:cond delay="2500"/>
                            </p:stCondLst>
                            <p:childTnLst>
                              <p:par>
                                <p:cTn id="17" presetID="2" presetClass="entr" presetSubtype="2" fill="hold" grpId="0" nodeType="afterEffect">
                                  <p:stCondLst>
                                    <p:cond delay="500"/>
                                  </p:stCondLst>
                                  <p:childTnLst>
                                    <p:set>
                                      <p:cBhvr>
                                        <p:cTn id="18" dur="1" fill="hold">
                                          <p:stCondLst>
                                            <p:cond delay="0"/>
                                          </p:stCondLst>
                                        </p:cTn>
                                        <p:tgtEl>
                                          <p:spTgt spid="137224"/>
                                        </p:tgtEl>
                                        <p:attrNameLst>
                                          <p:attrName>style.visibility</p:attrName>
                                        </p:attrNameLst>
                                      </p:cBhvr>
                                      <p:to>
                                        <p:strVal val="visible"/>
                                      </p:to>
                                    </p:set>
                                    <p:anim calcmode="lin" valueType="num">
                                      <p:cBhvr additive="base">
                                        <p:cTn id="19" dur="500" fill="hold"/>
                                        <p:tgtEl>
                                          <p:spTgt spid="137224"/>
                                        </p:tgtEl>
                                        <p:attrNameLst>
                                          <p:attrName>ppt_x</p:attrName>
                                        </p:attrNameLst>
                                      </p:cBhvr>
                                      <p:tavLst>
                                        <p:tav tm="0">
                                          <p:val>
                                            <p:strVal val="1+#ppt_w/2"/>
                                          </p:val>
                                        </p:tav>
                                        <p:tav tm="100000">
                                          <p:val>
                                            <p:strVal val="#ppt_x"/>
                                          </p:val>
                                        </p:tav>
                                      </p:tavLst>
                                    </p:anim>
                                    <p:anim calcmode="lin" valueType="num">
                                      <p:cBhvr additive="base">
                                        <p:cTn id="20" dur="500" fill="hold"/>
                                        <p:tgtEl>
                                          <p:spTgt spid="137224"/>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3500"/>
                            </p:stCondLst>
                            <p:childTnLst>
                              <p:par>
                                <p:cTn id="22" presetID="47" presetClass="entr" presetSubtype="0" fill="hold" grpId="0" nodeType="afterEffect">
                                  <p:stCondLst>
                                    <p:cond delay="500"/>
                                  </p:stCondLst>
                                  <p:childTnLst>
                                    <p:set>
                                      <p:cBhvr>
                                        <p:cTn id="23" dur="1" fill="hold">
                                          <p:stCondLst>
                                            <p:cond delay="0"/>
                                          </p:stCondLst>
                                        </p:cTn>
                                        <p:tgtEl>
                                          <p:spTgt spid="43015"/>
                                        </p:tgtEl>
                                        <p:attrNameLst>
                                          <p:attrName>style.visibility</p:attrName>
                                        </p:attrNameLst>
                                      </p:cBhvr>
                                      <p:to>
                                        <p:strVal val="visible"/>
                                      </p:to>
                                    </p:set>
                                    <p:animEffect transition="in" filter="fade">
                                      <p:cBhvr>
                                        <p:cTn id="24" dur="1000"/>
                                        <p:tgtEl>
                                          <p:spTgt spid="43015"/>
                                        </p:tgtEl>
                                      </p:cBhvr>
                                    </p:animEffect>
                                    <p:anim calcmode="lin" valueType="num">
                                      <p:cBhvr>
                                        <p:cTn id="25" dur="1000" fill="hold"/>
                                        <p:tgtEl>
                                          <p:spTgt spid="43015"/>
                                        </p:tgtEl>
                                        <p:attrNameLst>
                                          <p:attrName>ppt_x</p:attrName>
                                        </p:attrNameLst>
                                      </p:cBhvr>
                                      <p:tavLst>
                                        <p:tav tm="0">
                                          <p:val>
                                            <p:strVal val="#ppt_x"/>
                                          </p:val>
                                        </p:tav>
                                        <p:tav tm="100000">
                                          <p:val>
                                            <p:strVal val="#ppt_x"/>
                                          </p:val>
                                        </p:tav>
                                      </p:tavLst>
                                    </p:anim>
                                    <p:anim calcmode="lin" valueType="num">
                                      <p:cBhvr>
                                        <p:cTn id="26" dur="1000" fill="hold"/>
                                        <p:tgtEl>
                                          <p:spTgt spid="4301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5000"/>
                            </p:stCondLst>
                            <p:childTnLst>
                              <p:par>
                                <p:cTn id="28" presetID="3"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P spid="43014" grpId="0"/>
      <p:bldP spid="43015" grpId="0" animBg="1"/>
      <p:bldP spid="137224" grpId="0" animBg="1" autoUpdateAnimBg="0"/>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57200" y="1512169"/>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Wann ist ein Stimmzettel ungültig ?</a:t>
            </a:r>
          </a:p>
        </p:txBody>
      </p:sp>
      <p:graphicFrame>
        <p:nvGraphicFramePr>
          <p:cNvPr id="43011" name="Object 3"/>
          <p:cNvGraphicFramePr>
            <a:graphicFrameLocks noChangeAspect="1"/>
          </p:cNvGraphicFramePr>
          <p:nvPr>
            <p:extLst>
              <p:ext uri="{D42A27DB-BD31-4B8C-83A1-F6EECF244321}">
                <p14:modId xmlns:p14="http://schemas.microsoft.com/office/powerpoint/2010/main" val="2403269516"/>
              </p:ext>
            </p:extLst>
          </p:nvPr>
        </p:nvGraphicFramePr>
        <p:xfrm>
          <a:off x="914400" y="2055094"/>
          <a:ext cx="6172200" cy="4425950"/>
        </p:xfrm>
        <a:graphic>
          <a:graphicData uri="http://schemas.openxmlformats.org/presentationml/2006/ole">
            <mc:AlternateContent xmlns:mc="http://schemas.openxmlformats.org/markup-compatibility/2006">
              <mc:Choice xmlns:v="urn:schemas-microsoft-com:vml" Requires="v">
                <p:oleObj spid="_x0000_s10264"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5094"/>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6" name="WordArt 4"/>
          <p:cNvSpPr>
            <a:spLocks noChangeArrowheads="1" noChangeShapeType="1" noTextEdit="1"/>
          </p:cNvSpPr>
          <p:nvPr/>
        </p:nvSpPr>
        <p:spPr bwMode="auto">
          <a:xfrm>
            <a:off x="2819400" y="2883769"/>
            <a:ext cx="3505200" cy="25146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de-DE" sz="9600" b="1" kern="10">
                <a:ln w="9525">
                  <a:round/>
                  <a:headEnd/>
                  <a:tailEnd/>
                </a:ln>
                <a:solidFill>
                  <a:srgbClr val="FF0000"/>
                </a:solidFill>
                <a:latin typeface="Comic Sans MS"/>
              </a:rPr>
              <a:t>x </a:t>
            </a:r>
          </a:p>
        </p:txBody>
      </p:sp>
      <p:sp>
        <p:nvSpPr>
          <p:cNvPr id="139269" name="AutoShape 5"/>
          <p:cNvSpPr>
            <a:spLocks noChangeArrowheads="1"/>
          </p:cNvSpPr>
          <p:nvPr/>
        </p:nvSpPr>
        <p:spPr bwMode="auto">
          <a:xfrm>
            <a:off x="6248400" y="3733800"/>
            <a:ext cx="2590800" cy="1371600"/>
          </a:xfrm>
          <a:prstGeom prst="leftArrowCallout">
            <a:avLst>
              <a:gd name="adj1" fmla="val 25000"/>
              <a:gd name="adj2" fmla="val 25000"/>
              <a:gd name="adj3" fmla="val 31481"/>
              <a:gd name="adj4" fmla="val 66667"/>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de-DE" dirty="0">
                <a:solidFill>
                  <a:schemeClr val="bg1"/>
                </a:solidFill>
              </a:rPr>
              <a:t>auch dies ist </a:t>
            </a:r>
          </a:p>
          <a:p>
            <a:pPr eaLnBrk="1" hangingPunct="1"/>
            <a:r>
              <a:rPr lang="de-DE" dirty="0">
                <a:solidFill>
                  <a:schemeClr val="bg1"/>
                </a:solidFill>
              </a:rPr>
              <a:t>natürlich</a:t>
            </a:r>
          </a:p>
          <a:p>
            <a:pPr eaLnBrk="1" hangingPunct="1"/>
            <a:r>
              <a:rPr lang="de-DE" dirty="0">
                <a:solidFill>
                  <a:schemeClr val="bg1"/>
                </a:solidFill>
              </a:rPr>
              <a:t>keine gültige </a:t>
            </a:r>
          </a:p>
          <a:p>
            <a:pPr eaLnBrk="1" hangingPunct="1"/>
            <a:r>
              <a:rPr lang="de-DE" dirty="0">
                <a:solidFill>
                  <a:schemeClr val="bg1"/>
                </a:solidFill>
              </a:rPr>
              <a:t>Stimmabgabe </a:t>
            </a:r>
          </a:p>
        </p:txBody>
      </p:sp>
      <p:sp>
        <p:nvSpPr>
          <p:cNvPr id="44038" name="Text Box 6"/>
          <p:cNvSpPr txBox="1">
            <a:spLocks noChangeArrowheads="1"/>
          </p:cNvSpPr>
          <p:nvPr/>
        </p:nvSpPr>
        <p:spPr bwMode="auto">
          <a:xfrm>
            <a:off x="7162800" y="1989138"/>
            <a:ext cx="1752600" cy="1262062"/>
          </a:xfrm>
          <a:prstGeom prst="rect">
            <a:avLst/>
          </a:prstGeom>
          <a:solidFill>
            <a:srgbClr val="00FF00">
              <a:alpha val="50195"/>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r>
              <a:rPr lang="de-DE" sz="1600" b="1">
                <a:sym typeface="Wingdings" pitchFamily="2" charset="2"/>
              </a:rPr>
              <a:t> Niederschrift</a:t>
            </a:r>
            <a:endParaRPr lang="de-DE" sz="1600" b="1"/>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D260F353-8D17-451A-B0EA-248C8DEE958E}" type="slidenum">
              <a:rPr lang="de-DE" smtClean="0"/>
              <a:pPr>
                <a:defRPr/>
              </a:pPr>
              <a:t>36</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6" name="Gruppieren 1">
            <a:extLst>
              <a:ext uri="{FF2B5EF4-FFF2-40B4-BE49-F238E27FC236}">
                <a16:creationId xmlns:a16="http://schemas.microsoft.com/office/drawing/2014/main" id="{072F9AAD-F267-4CEE-AD14-2BF365AAC5EA}"/>
              </a:ext>
            </a:extLst>
          </p:cNvPr>
          <p:cNvGrpSpPr>
            <a:grpSpLocks/>
          </p:cNvGrpSpPr>
          <p:nvPr/>
        </p:nvGrpSpPr>
        <p:grpSpPr bwMode="auto">
          <a:xfrm>
            <a:off x="382588" y="197232"/>
            <a:ext cx="8569325" cy="1215643"/>
            <a:chOff x="383179" y="197258"/>
            <a:chExt cx="8568952" cy="1215518"/>
          </a:xfrm>
        </p:grpSpPr>
        <p:sp>
          <p:nvSpPr>
            <p:cNvPr id="17" name="Rectangle 6">
              <a:extLst>
                <a:ext uri="{FF2B5EF4-FFF2-40B4-BE49-F238E27FC236}">
                  <a16:creationId xmlns:a16="http://schemas.microsoft.com/office/drawing/2014/main" id="{3F588434-7168-439D-A08A-D8FFB7C404C5}"/>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8" name="Picture 14">
              <a:extLst>
                <a:ext uri="{FF2B5EF4-FFF2-40B4-BE49-F238E27FC236}">
                  <a16:creationId xmlns:a16="http://schemas.microsoft.com/office/drawing/2014/main" id="{81384C59-178E-49D7-8298-CA8ACB0919A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Gerade Verbindung 12">
              <a:extLst>
                <a:ext uri="{FF2B5EF4-FFF2-40B4-BE49-F238E27FC236}">
                  <a16:creationId xmlns:a16="http://schemas.microsoft.com/office/drawing/2014/main" id="{9CD7C7EA-F499-41F9-97C7-DB954C5C256B}"/>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44036"/>
                                        </p:tgtEl>
                                        <p:attrNameLst>
                                          <p:attrName>style.visibility</p:attrName>
                                        </p:attrNameLst>
                                      </p:cBhvr>
                                      <p:to>
                                        <p:strVal val="visible"/>
                                      </p:to>
                                    </p:set>
                                    <p:animEffect transition="in" filter="circle(in)">
                                      <p:cBhvr>
                                        <p:cTn id="7" dur="500"/>
                                        <p:tgtEl>
                                          <p:spTgt spid="44036"/>
                                        </p:tgtEl>
                                      </p:cBhvr>
                                    </p:animEffect>
                                  </p:childTnLst>
                                </p:cTn>
                              </p:par>
                            </p:childTnLst>
                          </p:cTn>
                        </p:par>
                        <p:par>
                          <p:cTn id="8" fill="hold" nodeType="afterGroup">
                            <p:stCondLst>
                              <p:cond delay="1000"/>
                            </p:stCondLst>
                            <p:childTnLst>
                              <p:par>
                                <p:cTn id="9" presetID="2" presetClass="entr" presetSubtype="2" fill="hold" grpId="0" nodeType="afterEffect">
                                  <p:stCondLst>
                                    <p:cond delay="500"/>
                                  </p:stCondLst>
                                  <p:childTnLst>
                                    <p:set>
                                      <p:cBhvr>
                                        <p:cTn id="10" dur="1" fill="hold">
                                          <p:stCondLst>
                                            <p:cond delay="0"/>
                                          </p:stCondLst>
                                        </p:cTn>
                                        <p:tgtEl>
                                          <p:spTgt spid="139269"/>
                                        </p:tgtEl>
                                        <p:attrNameLst>
                                          <p:attrName>style.visibility</p:attrName>
                                        </p:attrNameLst>
                                      </p:cBhvr>
                                      <p:to>
                                        <p:strVal val="visible"/>
                                      </p:to>
                                    </p:set>
                                    <p:anim calcmode="lin" valueType="num">
                                      <p:cBhvr additive="base">
                                        <p:cTn id="11" dur="500" fill="hold"/>
                                        <p:tgtEl>
                                          <p:spTgt spid="139269"/>
                                        </p:tgtEl>
                                        <p:attrNameLst>
                                          <p:attrName>ppt_x</p:attrName>
                                        </p:attrNameLst>
                                      </p:cBhvr>
                                      <p:tavLst>
                                        <p:tav tm="0">
                                          <p:val>
                                            <p:strVal val="1+#ppt_w/2"/>
                                          </p:val>
                                        </p:tav>
                                        <p:tav tm="100000">
                                          <p:val>
                                            <p:strVal val="#ppt_x"/>
                                          </p:val>
                                        </p:tav>
                                      </p:tavLst>
                                    </p:anim>
                                    <p:anim calcmode="lin" valueType="num">
                                      <p:cBhvr additive="base">
                                        <p:cTn id="12" dur="500" fill="hold"/>
                                        <p:tgtEl>
                                          <p:spTgt spid="13926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000"/>
                            </p:stCondLst>
                            <p:childTnLst>
                              <p:par>
                                <p:cTn id="14" presetID="47" presetClass="entr" presetSubtype="0" fill="hold" grpId="0" nodeType="afterEffect">
                                  <p:stCondLst>
                                    <p:cond delay="500"/>
                                  </p:stCondLst>
                                  <p:childTnLst>
                                    <p:set>
                                      <p:cBhvr>
                                        <p:cTn id="15" dur="1" fill="hold">
                                          <p:stCondLst>
                                            <p:cond delay="0"/>
                                          </p:stCondLst>
                                        </p:cTn>
                                        <p:tgtEl>
                                          <p:spTgt spid="44038"/>
                                        </p:tgtEl>
                                        <p:attrNameLst>
                                          <p:attrName>style.visibility</p:attrName>
                                        </p:attrNameLst>
                                      </p:cBhvr>
                                      <p:to>
                                        <p:strVal val="visible"/>
                                      </p:to>
                                    </p:set>
                                    <p:animEffect transition="in" filter="fade">
                                      <p:cBhvr>
                                        <p:cTn id="16" dur="1000"/>
                                        <p:tgtEl>
                                          <p:spTgt spid="44038"/>
                                        </p:tgtEl>
                                      </p:cBhvr>
                                    </p:animEffect>
                                    <p:anim calcmode="lin" valueType="num">
                                      <p:cBhvr>
                                        <p:cTn id="17" dur="1000" fill="hold"/>
                                        <p:tgtEl>
                                          <p:spTgt spid="44038"/>
                                        </p:tgtEl>
                                        <p:attrNameLst>
                                          <p:attrName>ppt_x</p:attrName>
                                        </p:attrNameLst>
                                      </p:cBhvr>
                                      <p:tavLst>
                                        <p:tav tm="0">
                                          <p:val>
                                            <p:strVal val="#ppt_x"/>
                                          </p:val>
                                        </p:tav>
                                        <p:tav tm="100000">
                                          <p:val>
                                            <p:strVal val="#ppt_x"/>
                                          </p:val>
                                        </p:tav>
                                      </p:tavLst>
                                    </p:anim>
                                    <p:anim calcmode="lin" valueType="num">
                                      <p:cBhvr>
                                        <p:cTn id="18" dur="1000" fill="hold"/>
                                        <p:tgtEl>
                                          <p:spTgt spid="44038"/>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3500"/>
                            </p:stCondLst>
                            <p:childTnLst>
                              <p:par>
                                <p:cTn id="20" presetID="3" presetClass="entr" presetSubtype="1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139269" grpId="0" animBg="1"/>
      <p:bldP spid="44038"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57200" y="1522554"/>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Wann ist ein Stimmzettel ungültig ?</a:t>
            </a:r>
          </a:p>
        </p:txBody>
      </p:sp>
      <p:graphicFrame>
        <p:nvGraphicFramePr>
          <p:cNvPr id="44035" name="Object 3"/>
          <p:cNvGraphicFramePr>
            <a:graphicFrameLocks noChangeAspect="1"/>
          </p:cNvGraphicFramePr>
          <p:nvPr>
            <p:extLst>
              <p:ext uri="{D42A27DB-BD31-4B8C-83A1-F6EECF244321}">
                <p14:modId xmlns:p14="http://schemas.microsoft.com/office/powerpoint/2010/main" val="3927140447"/>
              </p:ext>
            </p:extLst>
          </p:nvPr>
        </p:nvGraphicFramePr>
        <p:xfrm>
          <a:off x="914400" y="2056243"/>
          <a:ext cx="6172200" cy="4425950"/>
        </p:xfrm>
        <a:graphic>
          <a:graphicData uri="http://schemas.openxmlformats.org/presentationml/2006/ole">
            <mc:AlternateContent xmlns:mc="http://schemas.openxmlformats.org/markup-compatibility/2006">
              <mc:Choice xmlns:v="urn:schemas-microsoft-com:vml" Requires="v">
                <p:oleObj spid="_x0000_s11288"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6243"/>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0" name="Text Box 4"/>
          <p:cNvSpPr txBox="1">
            <a:spLocks noChangeArrowheads="1"/>
          </p:cNvSpPr>
          <p:nvPr/>
        </p:nvSpPr>
        <p:spPr bwMode="auto">
          <a:xfrm>
            <a:off x="3508375" y="5029341"/>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dirty="0">
                <a:solidFill>
                  <a:srgbClr val="FF0000"/>
                </a:solidFill>
                <a:latin typeface="Comic Sans MS" pitchFamily="66" charset="0"/>
              </a:rPr>
              <a:t>x</a:t>
            </a:r>
          </a:p>
        </p:txBody>
      </p:sp>
      <p:sp>
        <p:nvSpPr>
          <p:cNvPr id="141317" name="AutoShape 5"/>
          <p:cNvSpPr>
            <a:spLocks noChangeArrowheads="1"/>
          </p:cNvSpPr>
          <p:nvPr/>
        </p:nvSpPr>
        <p:spPr bwMode="auto">
          <a:xfrm>
            <a:off x="6173788" y="3858344"/>
            <a:ext cx="2743200" cy="2667000"/>
          </a:xfrm>
          <a:prstGeom prst="leftArrowCallout">
            <a:avLst>
              <a:gd name="adj1" fmla="val 25000"/>
              <a:gd name="adj2" fmla="val 25000"/>
              <a:gd name="adj3" fmla="val 17143"/>
              <a:gd name="adj4" fmla="val 66667"/>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de-DE" sz="1600" b="1" dirty="0">
                <a:solidFill>
                  <a:schemeClr val="bg1"/>
                </a:solidFill>
              </a:rPr>
              <a:t>auch dies ist </a:t>
            </a:r>
          </a:p>
          <a:p>
            <a:pPr eaLnBrk="1" hangingPunct="1"/>
            <a:r>
              <a:rPr lang="de-DE" sz="1600" b="1" dirty="0">
                <a:solidFill>
                  <a:schemeClr val="bg1"/>
                </a:solidFill>
              </a:rPr>
              <a:t>natürlich</a:t>
            </a:r>
          </a:p>
          <a:p>
            <a:pPr eaLnBrk="1" hangingPunct="1"/>
            <a:r>
              <a:rPr lang="de-DE" sz="1600" b="1" dirty="0">
                <a:solidFill>
                  <a:schemeClr val="bg1"/>
                </a:solidFill>
              </a:rPr>
              <a:t>keine gültige </a:t>
            </a:r>
          </a:p>
          <a:p>
            <a:pPr eaLnBrk="1" hangingPunct="1"/>
            <a:r>
              <a:rPr lang="de-DE" sz="1600" b="1" dirty="0">
                <a:solidFill>
                  <a:schemeClr val="bg1"/>
                </a:solidFill>
              </a:rPr>
              <a:t>Stimmabgabe,</a:t>
            </a:r>
          </a:p>
          <a:p>
            <a:pPr eaLnBrk="1" hangingPunct="1"/>
            <a:r>
              <a:rPr lang="de-DE" sz="1600" b="1" dirty="0">
                <a:solidFill>
                  <a:schemeClr val="bg1"/>
                </a:solidFill>
              </a:rPr>
              <a:t>die eine Stimme </a:t>
            </a:r>
          </a:p>
          <a:p>
            <a:pPr eaLnBrk="1" hangingPunct="1"/>
            <a:r>
              <a:rPr lang="de-DE" sz="1600" b="1" dirty="0">
                <a:solidFill>
                  <a:schemeClr val="bg1"/>
                </a:solidFill>
              </a:rPr>
              <a:t>kann nicht</a:t>
            </a:r>
          </a:p>
          <a:p>
            <a:pPr eaLnBrk="1" hangingPunct="1"/>
            <a:r>
              <a:rPr lang="de-DE" sz="1600" b="1" dirty="0">
                <a:solidFill>
                  <a:schemeClr val="bg1"/>
                </a:solidFill>
              </a:rPr>
              <a:t>zweifelsfrei</a:t>
            </a:r>
          </a:p>
          <a:p>
            <a:pPr eaLnBrk="1" hangingPunct="1"/>
            <a:r>
              <a:rPr lang="de-DE" sz="1600" b="1" dirty="0">
                <a:solidFill>
                  <a:schemeClr val="bg1"/>
                </a:solidFill>
              </a:rPr>
              <a:t>als Erst- oder</a:t>
            </a:r>
          </a:p>
          <a:p>
            <a:pPr eaLnBrk="1" hangingPunct="1"/>
            <a:r>
              <a:rPr lang="de-DE" sz="1600" b="1" dirty="0">
                <a:solidFill>
                  <a:schemeClr val="bg1"/>
                </a:solidFill>
              </a:rPr>
              <a:t>Zweitstimme</a:t>
            </a:r>
          </a:p>
          <a:p>
            <a:pPr eaLnBrk="1" hangingPunct="1"/>
            <a:r>
              <a:rPr lang="de-DE" sz="1600" b="1" dirty="0">
                <a:solidFill>
                  <a:schemeClr val="bg1"/>
                </a:solidFill>
              </a:rPr>
              <a:t>erkannt werden</a:t>
            </a:r>
          </a:p>
        </p:txBody>
      </p:sp>
      <p:sp>
        <p:nvSpPr>
          <p:cNvPr id="45062" name="Text Box 6"/>
          <p:cNvSpPr txBox="1">
            <a:spLocks noChangeArrowheads="1"/>
          </p:cNvSpPr>
          <p:nvPr/>
        </p:nvSpPr>
        <p:spPr bwMode="auto">
          <a:xfrm>
            <a:off x="7162800" y="2058119"/>
            <a:ext cx="1752600" cy="1384300"/>
          </a:xfrm>
          <a:prstGeom prst="rect">
            <a:avLst/>
          </a:prstGeom>
          <a:solidFill>
            <a:srgbClr val="00FF00">
              <a:alpha val="50195"/>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p>
          <a:p>
            <a:pPr algn="ctr">
              <a:spcBef>
                <a:spcPct val="50000"/>
              </a:spcBef>
            </a:pPr>
            <a:r>
              <a:rPr lang="de-DE" sz="1600" b="1">
                <a:sym typeface="Wingdings" pitchFamily="2" charset="2"/>
              </a:rPr>
              <a:t> Niederschrift</a:t>
            </a:r>
            <a:endParaRPr lang="de-DE" sz="1600" b="1"/>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1BA515FB-09CC-4264-AFDD-4051B6224534}" type="slidenum">
              <a:rPr lang="de-DE" smtClean="0"/>
              <a:pPr>
                <a:defRPr/>
              </a:pPr>
              <a:t>37</a:t>
            </a:fld>
            <a:endParaRPr lang="de-DE"/>
          </a:p>
        </p:txBody>
      </p:sp>
      <p:sp>
        <p:nvSpPr>
          <p:cNvPr id="13"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4" name="Gruppieren 1">
            <a:extLst>
              <a:ext uri="{FF2B5EF4-FFF2-40B4-BE49-F238E27FC236}">
                <a16:creationId xmlns:a16="http://schemas.microsoft.com/office/drawing/2014/main" id="{4534A42C-DA88-43D4-905C-43A526822D36}"/>
              </a:ext>
            </a:extLst>
          </p:cNvPr>
          <p:cNvGrpSpPr>
            <a:grpSpLocks/>
          </p:cNvGrpSpPr>
          <p:nvPr/>
        </p:nvGrpSpPr>
        <p:grpSpPr bwMode="auto">
          <a:xfrm>
            <a:off x="382588" y="197232"/>
            <a:ext cx="8569325" cy="1215643"/>
            <a:chOff x="383179" y="197258"/>
            <a:chExt cx="8568952" cy="1215518"/>
          </a:xfrm>
        </p:grpSpPr>
        <p:sp>
          <p:nvSpPr>
            <p:cNvPr id="15" name="Rectangle 6">
              <a:extLst>
                <a:ext uri="{FF2B5EF4-FFF2-40B4-BE49-F238E27FC236}">
                  <a16:creationId xmlns:a16="http://schemas.microsoft.com/office/drawing/2014/main" id="{654D5F63-23CA-4E7C-A801-B6FD8076264D}"/>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6" name="Picture 14">
              <a:extLst>
                <a:ext uri="{FF2B5EF4-FFF2-40B4-BE49-F238E27FC236}">
                  <a16:creationId xmlns:a16="http://schemas.microsoft.com/office/drawing/2014/main" id="{4270D95E-093C-4B38-A774-C08560C28D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12">
              <a:extLst>
                <a:ext uri="{FF2B5EF4-FFF2-40B4-BE49-F238E27FC236}">
                  <a16:creationId xmlns:a16="http://schemas.microsoft.com/office/drawing/2014/main" id="{ABC22C7B-482C-4CA8-A5AE-D2A78B7AD82A}"/>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45060"/>
                                        </p:tgtEl>
                                        <p:attrNameLst>
                                          <p:attrName>style.visibility</p:attrName>
                                        </p:attrNameLst>
                                      </p:cBhvr>
                                      <p:to>
                                        <p:strVal val="visible"/>
                                      </p:to>
                                    </p:set>
                                    <p:animEffect transition="in" filter="circle(in)">
                                      <p:cBhvr>
                                        <p:cTn id="7" dur="1000"/>
                                        <p:tgtEl>
                                          <p:spTgt spid="45060"/>
                                        </p:tgtEl>
                                      </p:cBhvr>
                                    </p:animEffect>
                                  </p:childTnLst>
                                </p:cTn>
                              </p:par>
                            </p:childTnLst>
                          </p:cTn>
                        </p:par>
                        <p:par>
                          <p:cTn id="8" fill="hold" nodeType="afterGroup">
                            <p:stCondLst>
                              <p:cond delay="1250"/>
                            </p:stCondLst>
                            <p:childTnLst>
                              <p:par>
                                <p:cTn id="9" presetID="2" presetClass="entr" presetSubtype="2" fill="hold" grpId="0" nodeType="afterEffect">
                                  <p:stCondLst>
                                    <p:cond delay="0"/>
                                  </p:stCondLst>
                                  <p:childTnLst>
                                    <p:set>
                                      <p:cBhvr>
                                        <p:cTn id="10" dur="1" fill="hold">
                                          <p:stCondLst>
                                            <p:cond delay="0"/>
                                          </p:stCondLst>
                                        </p:cTn>
                                        <p:tgtEl>
                                          <p:spTgt spid="141317"/>
                                        </p:tgtEl>
                                        <p:attrNameLst>
                                          <p:attrName>style.visibility</p:attrName>
                                        </p:attrNameLst>
                                      </p:cBhvr>
                                      <p:to>
                                        <p:strVal val="visible"/>
                                      </p:to>
                                    </p:set>
                                    <p:anim calcmode="lin" valueType="num">
                                      <p:cBhvr additive="base">
                                        <p:cTn id="11" dur="500" fill="hold"/>
                                        <p:tgtEl>
                                          <p:spTgt spid="141317"/>
                                        </p:tgtEl>
                                        <p:attrNameLst>
                                          <p:attrName>ppt_x</p:attrName>
                                        </p:attrNameLst>
                                      </p:cBhvr>
                                      <p:tavLst>
                                        <p:tav tm="0">
                                          <p:val>
                                            <p:strVal val="1+#ppt_w/2"/>
                                          </p:val>
                                        </p:tav>
                                        <p:tav tm="100000">
                                          <p:val>
                                            <p:strVal val="#ppt_x"/>
                                          </p:val>
                                        </p:tav>
                                      </p:tavLst>
                                    </p:anim>
                                    <p:anim calcmode="lin" valueType="num">
                                      <p:cBhvr additive="base">
                                        <p:cTn id="12" dur="500" fill="hold"/>
                                        <p:tgtEl>
                                          <p:spTgt spid="14131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750"/>
                            </p:stCondLst>
                            <p:childTnLst>
                              <p:par>
                                <p:cTn id="14" presetID="47" presetClass="entr" presetSubtype="0" fill="hold" grpId="0" nodeType="afterEffect">
                                  <p:stCondLst>
                                    <p:cond delay="500"/>
                                  </p:stCondLst>
                                  <p:childTnLst>
                                    <p:set>
                                      <p:cBhvr>
                                        <p:cTn id="15" dur="1" fill="hold">
                                          <p:stCondLst>
                                            <p:cond delay="0"/>
                                          </p:stCondLst>
                                        </p:cTn>
                                        <p:tgtEl>
                                          <p:spTgt spid="45062"/>
                                        </p:tgtEl>
                                        <p:attrNameLst>
                                          <p:attrName>style.visibility</p:attrName>
                                        </p:attrNameLst>
                                      </p:cBhvr>
                                      <p:to>
                                        <p:strVal val="visible"/>
                                      </p:to>
                                    </p:set>
                                    <p:animEffect transition="in" filter="fade">
                                      <p:cBhvr>
                                        <p:cTn id="16" dur="1000"/>
                                        <p:tgtEl>
                                          <p:spTgt spid="45062"/>
                                        </p:tgtEl>
                                      </p:cBhvr>
                                    </p:animEffect>
                                    <p:anim calcmode="lin" valueType="num">
                                      <p:cBhvr>
                                        <p:cTn id="17" dur="1000" fill="hold"/>
                                        <p:tgtEl>
                                          <p:spTgt spid="45062"/>
                                        </p:tgtEl>
                                        <p:attrNameLst>
                                          <p:attrName>ppt_x</p:attrName>
                                        </p:attrNameLst>
                                      </p:cBhvr>
                                      <p:tavLst>
                                        <p:tav tm="0">
                                          <p:val>
                                            <p:strVal val="#ppt_x"/>
                                          </p:val>
                                        </p:tav>
                                        <p:tav tm="100000">
                                          <p:val>
                                            <p:strVal val="#ppt_x"/>
                                          </p:val>
                                        </p:tav>
                                      </p:tavLst>
                                    </p:anim>
                                    <p:anim calcmode="lin" valueType="num">
                                      <p:cBhvr>
                                        <p:cTn id="18" dur="1000" fill="hold"/>
                                        <p:tgtEl>
                                          <p:spTgt spid="45062"/>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3250"/>
                            </p:stCondLst>
                            <p:childTnLst>
                              <p:par>
                                <p:cTn id="20" presetID="3"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141317" grpId="0" animBg="1"/>
      <p:bldP spid="4506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1503222"/>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Wann ist ein Stimmzettel teilweise gültig ?</a:t>
            </a:r>
          </a:p>
        </p:txBody>
      </p:sp>
      <p:graphicFrame>
        <p:nvGraphicFramePr>
          <p:cNvPr id="143363" name="Object 3"/>
          <p:cNvGraphicFramePr>
            <a:graphicFrameLocks noChangeAspect="1"/>
          </p:cNvGraphicFramePr>
          <p:nvPr>
            <p:extLst>
              <p:ext uri="{D42A27DB-BD31-4B8C-83A1-F6EECF244321}">
                <p14:modId xmlns:p14="http://schemas.microsoft.com/office/powerpoint/2010/main" val="1615990353"/>
              </p:ext>
            </p:extLst>
          </p:nvPr>
        </p:nvGraphicFramePr>
        <p:xfrm>
          <a:off x="914400" y="2070084"/>
          <a:ext cx="6172200" cy="4425950"/>
        </p:xfrm>
        <a:graphic>
          <a:graphicData uri="http://schemas.openxmlformats.org/presentationml/2006/ole">
            <mc:AlternateContent xmlns:mc="http://schemas.openxmlformats.org/markup-compatibility/2006">
              <mc:Choice xmlns:v="urn:schemas-microsoft-com:vml" Requires="v">
                <p:oleObj spid="_x0000_s12312"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70084"/>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64" name="Text Box 4"/>
          <p:cNvSpPr txBox="1">
            <a:spLocks noChangeArrowheads="1"/>
          </p:cNvSpPr>
          <p:nvPr/>
        </p:nvSpPr>
        <p:spPr bwMode="auto">
          <a:xfrm>
            <a:off x="3124200" y="3560622"/>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a:solidFill>
                  <a:srgbClr val="FF0000"/>
                </a:solidFill>
                <a:latin typeface="Comic Sans MS" pitchFamily="66" charset="0"/>
              </a:rPr>
              <a:t>x</a:t>
            </a:r>
          </a:p>
        </p:txBody>
      </p:sp>
      <p:sp>
        <p:nvSpPr>
          <p:cNvPr id="143365" name="Text Box 5"/>
          <p:cNvSpPr txBox="1">
            <a:spLocks noChangeArrowheads="1"/>
          </p:cNvSpPr>
          <p:nvPr/>
        </p:nvSpPr>
        <p:spPr bwMode="auto">
          <a:xfrm>
            <a:off x="3886200" y="3560622"/>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a:solidFill>
                  <a:srgbClr val="FF0000"/>
                </a:solidFill>
                <a:latin typeface="Comic Sans MS" pitchFamily="66" charset="0"/>
              </a:rPr>
              <a:t>x</a:t>
            </a:r>
          </a:p>
        </p:txBody>
      </p:sp>
      <p:sp>
        <p:nvSpPr>
          <p:cNvPr id="143366" name="Text Box 6"/>
          <p:cNvSpPr txBox="1">
            <a:spLocks noChangeArrowheads="1"/>
          </p:cNvSpPr>
          <p:nvPr/>
        </p:nvSpPr>
        <p:spPr bwMode="auto">
          <a:xfrm>
            <a:off x="3124200" y="2874822"/>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dirty="0">
                <a:solidFill>
                  <a:srgbClr val="FF0000"/>
                </a:solidFill>
                <a:latin typeface="Comic Sans MS" pitchFamily="66" charset="0"/>
              </a:rPr>
              <a:t>x</a:t>
            </a:r>
          </a:p>
        </p:txBody>
      </p:sp>
      <p:cxnSp>
        <p:nvCxnSpPr>
          <p:cNvPr id="143367" name="AutoShape 7"/>
          <p:cNvCxnSpPr>
            <a:cxnSpLocks noChangeShapeType="1"/>
            <a:endCxn id="143369" idx="1"/>
          </p:cNvCxnSpPr>
          <p:nvPr/>
        </p:nvCxnSpPr>
        <p:spPr bwMode="auto">
          <a:xfrm>
            <a:off x="3429000" y="4216260"/>
            <a:ext cx="3657600" cy="1143000"/>
          </a:xfrm>
          <a:prstGeom prst="bentConnector3">
            <a:avLst>
              <a:gd name="adj1" fmla="val 50000"/>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368" name="AutoShape 8"/>
          <p:cNvSpPr>
            <a:spLocks noChangeArrowheads="1"/>
          </p:cNvSpPr>
          <p:nvPr/>
        </p:nvSpPr>
        <p:spPr bwMode="auto">
          <a:xfrm>
            <a:off x="6172200" y="3103422"/>
            <a:ext cx="2590800" cy="1371600"/>
          </a:xfrm>
          <a:prstGeom prst="leftArrowCallout">
            <a:avLst>
              <a:gd name="adj1" fmla="val 25000"/>
              <a:gd name="adj2" fmla="val 25000"/>
              <a:gd name="adj3" fmla="val 31481"/>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Die </a:t>
            </a:r>
          </a:p>
          <a:p>
            <a:pPr algn="ctr" eaLnBrk="1" hangingPunct="1"/>
            <a:r>
              <a:rPr lang="de-DE"/>
              <a:t>Zweitstimme </a:t>
            </a:r>
          </a:p>
          <a:p>
            <a:pPr algn="ctr" eaLnBrk="1" hangingPunct="1"/>
            <a:r>
              <a:rPr lang="de-DE"/>
              <a:t>ist natürlich</a:t>
            </a:r>
          </a:p>
          <a:p>
            <a:pPr algn="ctr" eaLnBrk="1" hangingPunct="1"/>
            <a:r>
              <a:rPr lang="de-DE"/>
              <a:t>gültig</a:t>
            </a:r>
          </a:p>
        </p:txBody>
      </p:sp>
      <p:sp>
        <p:nvSpPr>
          <p:cNvPr id="143369" name="Text Box 9"/>
          <p:cNvSpPr txBox="1">
            <a:spLocks noChangeArrowheads="1"/>
          </p:cNvSpPr>
          <p:nvPr/>
        </p:nvSpPr>
        <p:spPr bwMode="auto">
          <a:xfrm>
            <a:off x="7086600" y="4856022"/>
            <a:ext cx="1676400" cy="1006475"/>
          </a:xfrm>
          <a:prstGeom prst="rect">
            <a:avLst/>
          </a:prstGeom>
          <a:solidFill>
            <a:srgbClr val="FF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b="1" dirty="0">
                <a:solidFill>
                  <a:schemeClr val="bg1"/>
                </a:solidFill>
              </a:rPr>
              <a:t>Die Erststimme ist ungültig</a:t>
            </a:r>
          </a:p>
        </p:txBody>
      </p:sp>
      <p:sp>
        <p:nvSpPr>
          <p:cNvPr id="46090" name="Text Box 10"/>
          <p:cNvSpPr txBox="1">
            <a:spLocks noChangeArrowheads="1"/>
          </p:cNvSpPr>
          <p:nvPr/>
        </p:nvSpPr>
        <p:spPr bwMode="auto">
          <a:xfrm>
            <a:off x="7162800" y="1731822"/>
            <a:ext cx="1752600" cy="1262063"/>
          </a:xfrm>
          <a:prstGeom prst="rect">
            <a:avLst/>
          </a:prstGeom>
          <a:solidFill>
            <a:srgbClr val="00FF00">
              <a:alpha val="49803"/>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r>
              <a:rPr lang="de-DE" sz="1600" b="1">
                <a:sym typeface="Wingdings" pitchFamily="2" charset="2"/>
              </a:rPr>
              <a:t> Niederschrift</a:t>
            </a:r>
            <a:endParaRPr lang="de-DE" sz="1600" b="1"/>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19A60C0E-0152-4235-B7A4-D565B8549B1C}" type="slidenum">
              <a:rPr lang="de-DE" smtClean="0"/>
              <a:pPr>
                <a:defRPr/>
              </a:pPr>
              <a:t>38</a:t>
            </a:fld>
            <a:endParaRPr lang="de-DE"/>
          </a:p>
        </p:txBody>
      </p:sp>
      <p:sp>
        <p:nvSpPr>
          <p:cNvPr id="18"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9" name="Gruppieren 1">
            <a:extLst>
              <a:ext uri="{FF2B5EF4-FFF2-40B4-BE49-F238E27FC236}">
                <a16:creationId xmlns:a16="http://schemas.microsoft.com/office/drawing/2014/main" id="{41AB5990-3E57-4B59-AE7F-8581053305FF}"/>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DD748F82-F04E-4DF3-8B92-13F6E162A51F}"/>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3CF866E7-5257-4C48-86DD-6D9B5D5077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DFA9C326-6F75-4654-A1F9-0977DA60244D}"/>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3362"/>
                                        </p:tgtEl>
                                        <p:attrNameLst>
                                          <p:attrName>style.visibility</p:attrName>
                                        </p:attrNameLst>
                                      </p:cBhvr>
                                      <p:to>
                                        <p:strVal val="visible"/>
                                      </p:to>
                                    </p:set>
                                    <p:anim calcmode="lin" valueType="num">
                                      <p:cBhvr additive="base">
                                        <p:cTn id="7" dur="1000" fill="hold"/>
                                        <p:tgtEl>
                                          <p:spTgt spid="143362"/>
                                        </p:tgtEl>
                                        <p:attrNameLst>
                                          <p:attrName>ppt_x</p:attrName>
                                        </p:attrNameLst>
                                      </p:cBhvr>
                                      <p:tavLst>
                                        <p:tav tm="0">
                                          <p:val>
                                            <p:strVal val="1+#ppt_w/2"/>
                                          </p:val>
                                        </p:tav>
                                        <p:tav tm="100000">
                                          <p:val>
                                            <p:strVal val="#ppt_x"/>
                                          </p:val>
                                        </p:tav>
                                      </p:tavLst>
                                    </p:anim>
                                    <p:anim calcmode="lin" valueType="num">
                                      <p:cBhvr additive="base">
                                        <p:cTn id="8" dur="1000" fill="hold"/>
                                        <p:tgtEl>
                                          <p:spTgt spid="143362"/>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43363"/>
                                        </p:tgtEl>
                                        <p:attrNameLst>
                                          <p:attrName>style.visibility</p:attrName>
                                        </p:attrNameLst>
                                      </p:cBhvr>
                                      <p:to>
                                        <p:strVal val="visible"/>
                                      </p:to>
                                    </p:set>
                                    <p:anim calcmode="lin" valueType="num">
                                      <p:cBhvr>
                                        <p:cTn id="12" dur="500" fill="hold"/>
                                        <p:tgtEl>
                                          <p:spTgt spid="143363"/>
                                        </p:tgtEl>
                                        <p:attrNameLst>
                                          <p:attrName>ppt_w</p:attrName>
                                        </p:attrNameLst>
                                      </p:cBhvr>
                                      <p:tavLst>
                                        <p:tav tm="0">
                                          <p:val>
                                            <p:fltVal val="0"/>
                                          </p:val>
                                        </p:tav>
                                        <p:tav tm="100000">
                                          <p:val>
                                            <p:strVal val="#ppt_w"/>
                                          </p:val>
                                        </p:tav>
                                      </p:tavLst>
                                    </p:anim>
                                    <p:anim calcmode="lin" valueType="num">
                                      <p:cBhvr>
                                        <p:cTn id="13" dur="500" fill="hold"/>
                                        <p:tgtEl>
                                          <p:spTgt spid="143363"/>
                                        </p:tgtEl>
                                        <p:attrNameLst>
                                          <p:attrName>ppt_h</p:attrName>
                                        </p:attrNameLst>
                                      </p:cBhvr>
                                      <p:tavLst>
                                        <p:tav tm="0">
                                          <p:val>
                                            <p:fltVal val="0"/>
                                          </p:val>
                                        </p:tav>
                                        <p:tav tm="100000">
                                          <p:val>
                                            <p:strVal val="#ppt_h"/>
                                          </p:val>
                                        </p:tav>
                                      </p:tavLst>
                                    </p:anim>
                                    <p:animEffect transition="in" filter="fade">
                                      <p:cBhvr>
                                        <p:cTn id="14" dur="500"/>
                                        <p:tgtEl>
                                          <p:spTgt spid="143363"/>
                                        </p:tgtEl>
                                      </p:cBhvr>
                                    </p:animEffect>
                                  </p:childTnLst>
                                </p:cTn>
                              </p:par>
                            </p:childTnLst>
                          </p:cTn>
                        </p:par>
                        <p:par>
                          <p:cTn id="15" fill="hold" nodeType="afterGroup">
                            <p:stCondLst>
                              <p:cond delay="1500"/>
                            </p:stCondLst>
                            <p:childTnLst>
                              <p:par>
                                <p:cTn id="16" presetID="4" presetClass="entr" presetSubtype="16" fill="hold" grpId="0" nodeType="afterEffect">
                                  <p:stCondLst>
                                    <p:cond delay="0"/>
                                  </p:stCondLst>
                                  <p:childTnLst>
                                    <p:set>
                                      <p:cBhvr>
                                        <p:cTn id="17" dur="1" fill="hold">
                                          <p:stCondLst>
                                            <p:cond delay="0"/>
                                          </p:stCondLst>
                                        </p:cTn>
                                        <p:tgtEl>
                                          <p:spTgt spid="143364"/>
                                        </p:tgtEl>
                                        <p:attrNameLst>
                                          <p:attrName>style.visibility</p:attrName>
                                        </p:attrNameLst>
                                      </p:cBhvr>
                                      <p:to>
                                        <p:strVal val="visible"/>
                                      </p:to>
                                    </p:set>
                                    <p:animEffect transition="in" filter="box(in)">
                                      <p:cBhvr>
                                        <p:cTn id="18" dur="500"/>
                                        <p:tgtEl>
                                          <p:spTgt spid="143364"/>
                                        </p:tgtEl>
                                      </p:cBhvr>
                                    </p:animEffect>
                                  </p:childTnLst>
                                </p:cTn>
                              </p:par>
                            </p:childTnLst>
                          </p:cTn>
                        </p:par>
                        <p:par>
                          <p:cTn id="19" fill="hold" nodeType="afterGroup">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143365"/>
                                        </p:tgtEl>
                                        <p:attrNameLst>
                                          <p:attrName>style.visibility</p:attrName>
                                        </p:attrNameLst>
                                      </p:cBhvr>
                                      <p:to>
                                        <p:strVal val="visible"/>
                                      </p:to>
                                    </p:set>
                                    <p:animEffect transition="in" filter="box(in)">
                                      <p:cBhvr>
                                        <p:cTn id="22" dur="500"/>
                                        <p:tgtEl>
                                          <p:spTgt spid="143365"/>
                                        </p:tgtEl>
                                      </p:cBhvr>
                                    </p:animEffect>
                                  </p:childTnLst>
                                </p:cTn>
                              </p:par>
                            </p:childTnLst>
                          </p:cTn>
                        </p:par>
                        <p:par>
                          <p:cTn id="23" fill="hold" nodeType="afterGroup">
                            <p:stCondLst>
                              <p:cond delay="2500"/>
                            </p:stCondLst>
                            <p:childTnLst>
                              <p:par>
                                <p:cTn id="24" presetID="4" presetClass="entr" presetSubtype="16" fill="hold" grpId="0" nodeType="afterEffect">
                                  <p:stCondLst>
                                    <p:cond delay="0"/>
                                  </p:stCondLst>
                                  <p:childTnLst>
                                    <p:set>
                                      <p:cBhvr>
                                        <p:cTn id="25" dur="1" fill="hold">
                                          <p:stCondLst>
                                            <p:cond delay="0"/>
                                          </p:stCondLst>
                                        </p:cTn>
                                        <p:tgtEl>
                                          <p:spTgt spid="143366"/>
                                        </p:tgtEl>
                                        <p:attrNameLst>
                                          <p:attrName>style.visibility</p:attrName>
                                        </p:attrNameLst>
                                      </p:cBhvr>
                                      <p:to>
                                        <p:strVal val="visible"/>
                                      </p:to>
                                    </p:set>
                                    <p:animEffect transition="in" filter="box(in)">
                                      <p:cBhvr>
                                        <p:cTn id="26" dur="500"/>
                                        <p:tgtEl>
                                          <p:spTgt spid="143366"/>
                                        </p:tgtEl>
                                      </p:cBhvr>
                                    </p:animEffect>
                                  </p:childTnLst>
                                </p:cTn>
                              </p:par>
                            </p:childTnLst>
                          </p:cTn>
                        </p:par>
                        <p:par>
                          <p:cTn id="27" fill="hold" nodeType="afterGroup">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143368"/>
                                        </p:tgtEl>
                                        <p:attrNameLst>
                                          <p:attrName>style.visibility</p:attrName>
                                        </p:attrNameLst>
                                      </p:cBhvr>
                                      <p:to>
                                        <p:strVal val="visible"/>
                                      </p:to>
                                    </p:set>
                                    <p:anim calcmode="lin" valueType="num">
                                      <p:cBhvr>
                                        <p:cTn id="30" dur="1000" fill="hold"/>
                                        <p:tgtEl>
                                          <p:spTgt spid="143368"/>
                                        </p:tgtEl>
                                        <p:attrNameLst>
                                          <p:attrName>ppt_w</p:attrName>
                                        </p:attrNameLst>
                                      </p:cBhvr>
                                      <p:tavLst>
                                        <p:tav tm="0">
                                          <p:val>
                                            <p:fltVal val="0"/>
                                          </p:val>
                                        </p:tav>
                                        <p:tav tm="100000">
                                          <p:val>
                                            <p:strVal val="#ppt_w"/>
                                          </p:val>
                                        </p:tav>
                                      </p:tavLst>
                                    </p:anim>
                                    <p:anim calcmode="lin" valueType="num">
                                      <p:cBhvr>
                                        <p:cTn id="31" dur="1000" fill="hold"/>
                                        <p:tgtEl>
                                          <p:spTgt spid="143368"/>
                                        </p:tgtEl>
                                        <p:attrNameLst>
                                          <p:attrName>ppt_h</p:attrName>
                                        </p:attrNameLst>
                                      </p:cBhvr>
                                      <p:tavLst>
                                        <p:tav tm="0">
                                          <p:val>
                                            <p:fltVal val="0"/>
                                          </p:val>
                                        </p:tav>
                                        <p:tav tm="100000">
                                          <p:val>
                                            <p:strVal val="#ppt_h"/>
                                          </p:val>
                                        </p:tav>
                                      </p:tavLst>
                                    </p:anim>
                                    <p:anim calcmode="lin" valueType="num">
                                      <p:cBhvr>
                                        <p:cTn id="32" dur="1000" fill="hold"/>
                                        <p:tgtEl>
                                          <p:spTgt spid="14336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43368"/>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4000"/>
                            </p:stCondLst>
                            <p:childTnLst>
                              <p:par>
                                <p:cTn id="35" presetID="2" presetClass="entr" presetSubtype="8" fill="hold" nodeType="afterEffect">
                                  <p:stCondLst>
                                    <p:cond delay="0"/>
                                  </p:stCondLst>
                                  <p:childTnLst>
                                    <p:set>
                                      <p:cBhvr>
                                        <p:cTn id="36" dur="1" fill="hold">
                                          <p:stCondLst>
                                            <p:cond delay="0"/>
                                          </p:stCondLst>
                                        </p:cTn>
                                        <p:tgtEl>
                                          <p:spTgt spid="143367"/>
                                        </p:tgtEl>
                                        <p:attrNameLst>
                                          <p:attrName>style.visibility</p:attrName>
                                        </p:attrNameLst>
                                      </p:cBhvr>
                                      <p:to>
                                        <p:strVal val="visible"/>
                                      </p:to>
                                    </p:set>
                                    <p:anim calcmode="lin" valueType="num">
                                      <p:cBhvr additive="base">
                                        <p:cTn id="37" dur="500" fill="hold"/>
                                        <p:tgtEl>
                                          <p:spTgt spid="143367"/>
                                        </p:tgtEl>
                                        <p:attrNameLst>
                                          <p:attrName>ppt_x</p:attrName>
                                        </p:attrNameLst>
                                      </p:cBhvr>
                                      <p:tavLst>
                                        <p:tav tm="0">
                                          <p:val>
                                            <p:strVal val="0-#ppt_w/2"/>
                                          </p:val>
                                        </p:tav>
                                        <p:tav tm="100000">
                                          <p:val>
                                            <p:strVal val="#ppt_x"/>
                                          </p:val>
                                        </p:tav>
                                      </p:tavLst>
                                    </p:anim>
                                    <p:anim calcmode="lin" valueType="num">
                                      <p:cBhvr additive="base">
                                        <p:cTn id="38" dur="500" fill="hold"/>
                                        <p:tgtEl>
                                          <p:spTgt spid="14336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143369"/>
                                        </p:tgtEl>
                                        <p:attrNameLst>
                                          <p:attrName>style.visibility</p:attrName>
                                        </p:attrNameLst>
                                      </p:cBhvr>
                                      <p:to>
                                        <p:strVal val="visible"/>
                                      </p:to>
                                    </p:set>
                                    <p:anim calcmode="lin" valueType="num">
                                      <p:cBhvr additive="base">
                                        <p:cTn id="42" dur="500" fill="hold"/>
                                        <p:tgtEl>
                                          <p:spTgt spid="143369"/>
                                        </p:tgtEl>
                                        <p:attrNameLst>
                                          <p:attrName>ppt_x</p:attrName>
                                        </p:attrNameLst>
                                      </p:cBhvr>
                                      <p:tavLst>
                                        <p:tav tm="0">
                                          <p:val>
                                            <p:strVal val="0-#ppt_w/2"/>
                                          </p:val>
                                        </p:tav>
                                        <p:tav tm="100000">
                                          <p:val>
                                            <p:strVal val="#ppt_x"/>
                                          </p:val>
                                        </p:tav>
                                      </p:tavLst>
                                    </p:anim>
                                    <p:anim calcmode="lin" valueType="num">
                                      <p:cBhvr additive="base">
                                        <p:cTn id="43" dur="500" fill="hold"/>
                                        <p:tgtEl>
                                          <p:spTgt spid="143369"/>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46090"/>
                                        </p:tgtEl>
                                        <p:attrNameLst>
                                          <p:attrName>style.visibility</p:attrName>
                                        </p:attrNameLst>
                                      </p:cBhvr>
                                      <p:to>
                                        <p:strVal val="visible"/>
                                      </p:to>
                                    </p:set>
                                    <p:animEffect transition="in" filter="fade">
                                      <p:cBhvr>
                                        <p:cTn id="47" dur="1000"/>
                                        <p:tgtEl>
                                          <p:spTgt spid="46090"/>
                                        </p:tgtEl>
                                      </p:cBhvr>
                                    </p:animEffect>
                                    <p:anim calcmode="lin" valueType="num">
                                      <p:cBhvr>
                                        <p:cTn id="48" dur="1000" fill="hold"/>
                                        <p:tgtEl>
                                          <p:spTgt spid="46090"/>
                                        </p:tgtEl>
                                        <p:attrNameLst>
                                          <p:attrName>ppt_x</p:attrName>
                                        </p:attrNameLst>
                                      </p:cBhvr>
                                      <p:tavLst>
                                        <p:tav tm="0">
                                          <p:val>
                                            <p:strVal val="#ppt_x"/>
                                          </p:val>
                                        </p:tav>
                                        <p:tav tm="100000">
                                          <p:val>
                                            <p:strVal val="#ppt_x"/>
                                          </p:val>
                                        </p:tav>
                                      </p:tavLst>
                                    </p:anim>
                                    <p:anim calcmode="lin" valueType="num">
                                      <p:cBhvr>
                                        <p:cTn id="49" dur="1000" fill="hold"/>
                                        <p:tgtEl>
                                          <p:spTgt spid="46090"/>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6000"/>
                            </p:stCondLst>
                            <p:childTnLst>
                              <p:par>
                                <p:cTn id="51" presetID="3" presetClass="entr" presetSubtype="1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P spid="143364" grpId="0" autoUpdateAnimBg="0"/>
      <p:bldP spid="143365" grpId="0" autoUpdateAnimBg="0"/>
      <p:bldP spid="143366" grpId="0" autoUpdateAnimBg="0"/>
      <p:bldP spid="143368" grpId="0" animBg="1" autoUpdateAnimBg="0"/>
      <p:bldP spid="143369" grpId="0" animBg="1" autoUpdateAnimBg="0"/>
      <p:bldP spid="46090"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57200" y="1516781"/>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Wann ist ein Stimmzettel teilweise gültig ?</a:t>
            </a:r>
          </a:p>
        </p:txBody>
      </p:sp>
      <p:graphicFrame>
        <p:nvGraphicFramePr>
          <p:cNvPr id="46083" name="Object 3"/>
          <p:cNvGraphicFramePr>
            <a:graphicFrameLocks noChangeAspect="1"/>
          </p:cNvGraphicFramePr>
          <p:nvPr>
            <p:extLst>
              <p:ext uri="{D42A27DB-BD31-4B8C-83A1-F6EECF244321}">
                <p14:modId xmlns:p14="http://schemas.microsoft.com/office/powerpoint/2010/main" val="1894634023"/>
              </p:ext>
            </p:extLst>
          </p:nvPr>
        </p:nvGraphicFramePr>
        <p:xfrm>
          <a:off x="914400" y="2070084"/>
          <a:ext cx="6172200" cy="4425950"/>
        </p:xfrm>
        <a:graphic>
          <a:graphicData uri="http://schemas.openxmlformats.org/presentationml/2006/ole">
            <mc:AlternateContent xmlns:mc="http://schemas.openxmlformats.org/markup-compatibility/2006">
              <mc:Choice xmlns:v="urn:schemas-microsoft-com:vml" Requires="v">
                <p:oleObj spid="_x0000_s13336"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70084"/>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8" name="Text Box 4"/>
          <p:cNvSpPr txBox="1">
            <a:spLocks noChangeArrowheads="1"/>
          </p:cNvSpPr>
          <p:nvPr/>
        </p:nvSpPr>
        <p:spPr bwMode="auto">
          <a:xfrm>
            <a:off x="3854450" y="3483694"/>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a:solidFill>
                  <a:srgbClr val="FF0000"/>
                </a:solidFill>
                <a:latin typeface="Comic Sans MS" pitchFamily="66" charset="0"/>
              </a:rPr>
              <a:t>x</a:t>
            </a:r>
          </a:p>
        </p:txBody>
      </p:sp>
      <p:sp>
        <p:nvSpPr>
          <p:cNvPr id="145413" name="AutoShape 5"/>
          <p:cNvSpPr>
            <a:spLocks noChangeArrowheads="1"/>
          </p:cNvSpPr>
          <p:nvPr/>
        </p:nvSpPr>
        <p:spPr bwMode="auto">
          <a:xfrm>
            <a:off x="6172200" y="3213819"/>
            <a:ext cx="2720975" cy="1241425"/>
          </a:xfrm>
          <a:prstGeom prst="leftArrowCallout">
            <a:avLst>
              <a:gd name="adj1" fmla="val 11241"/>
              <a:gd name="adj2" fmla="val 25000"/>
              <a:gd name="adj3" fmla="val 31477"/>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Die </a:t>
            </a:r>
          </a:p>
          <a:p>
            <a:pPr algn="ctr" eaLnBrk="1" hangingPunct="1"/>
            <a:r>
              <a:rPr lang="de-DE"/>
              <a:t>Zweitstimme </a:t>
            </a:r>
          </a:p>
          <a:p>
            <a:pPr algn="ctr" eaLnBrk="1" hangingPunct="1"/>
            <a:r>
              <a:rPr lang="de-DE"/>
              <a:t>ist natürlich</a:t>
            </a:r>
          </a:p>
          <a:p>
            <a:pPr algn="ctr" eaLnBrk="1" hangingPunct="1"/>
            <a:r>
              <a:rPr lang="de-DE"/>
              <a:t>gültig</a:t>
            </a:r>
          </a:p>
        </p:txBody>
      </p:sp>
      <p:sp>
        <p:nvSpPr>
          <p:cNvPr id="47110" name="Text Box 6"/>
          <p:cNvSpPr txBox="1">
            <a:spLocks noChangeArrowheads="1"/>
          </p:cNvSpPr>
          <p:nvPr/>
        </p:nvSpPr>
        <p:spPr bwMode="auto">
          <a:xfrm>
            <a:off x="3276600" y="5326781"/>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3600" b="1" i="1">
                <a:solidFill>
                  <a:srgbClr val="FF0000"/>
                </a:solidFill>
                <a:latin typeface="Comic Sans MS" pitchFamily="66" charset="0"/>
              </a:rPr>
              <a:t>x</a:t>
            </a:r>
          </a:p>
        </p:txBody>
      </p:sp>
      <p:cxnSp>
        <p:nvCxnSpPr>
          <p:cNvPr id="145415" name="AutoShape 7"/>
          <p:cNvCxnSpPr>
            <a:cxnSpLocks noChangeShapeType="1"/>
            <a:stCxn id="47110" idx="3"/>
            <a:endCxn id="145416" idx="1"/>
          </p:cNvCxnSpPr>
          <p:nvPr/>
        </p:nvCxnSpPr>
        <p:spPr bwMode="auto">
          <a:xfrm>
            <a:off x="3810000" y="5647456"/>
            <a:ext cx="3276600" cy="12700"/>
          </a:xfrm>
          <a:prstGeom prst="bentConnector3">
            <a:avLst>
              <a:gd name="adj1" fmla="val 50000"/>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416" name="Text Box 8"/>
          <p:cNvSpPr txBox="1">
            <a:spLocks noChangeArrowheads="1"/>
          </p:cNvSpPr>
          <p:nvPr/>
        </p:nvSpPr>
        <p:spPr bwMode="auto">
          <a:xfrm>
            <a:off x="7086600" y="4769569"/>
            <a:ext cx="1676400" cy="1755775"/>
          </a:xfrm>
          <a:prstGeom prst="rect">
            <a:avLst/>
          </a:prstGeom>
          <a:solidFill>
            <a:srgbClr val="FF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800" b="1" dirty="0">
                <a:solidFill>
                  <a:schemeClr val="bg1"/>
                </a:solidFill>
              </a:rPr>
              <a:t>Die Erststimme ist ungültig, da nicht zweifelsfrei erkennbar</a:t>
            </a:r>
          </a:p>
        </p:txBody>
      </p:sp>
      <p:sp>
        <p:nvSpPr>
          <p:cNvPr id="47113" name="Text Box 9"/>
          <p:cNvSpPr txBox="1">
            <a:spLocks noChangeArrowheads="1"/>
          </p:cNvSpPr>
          <p:nvPr/>
        </p:nvSpPr>
        <p:spPr bwMode="auto">
          <a:xfrm>
            <a:off x="7181850" y="1676400"/>
            <a:ext cx="1752600" cy="1262063"/>
          </a:xfrm>
          <a:prstGeom prst="rect">
            <a:avLst/>
          </a:prstGeom>
          <a:solidFill>
            <a:srgbClr val="00FF00">
              <a:alpha val="50195"/>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r>
              <a:rPr lang="de-DE" sz="1600" b="1">
                <a:sym typeface="Wingdings" pitchFamily="2" charset="2"/>
              </a:rPr>
              <a:t> Niederschrift</a:t>
            </a:r>
            <a:endParaRPr lang="de-DE" sz="1600" b="1"/>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11E83B13-1106-4567-B313-DCBDE261EA4C}" type="slidenum">
              <a:rPr lang="de-DE" smtClean="0"/>
              <a:pPr>
                <a:defRPr/>
              </a:pPr>
              <a:t>39</a:t>
            </a:fld>
            <a:endParaRPr lang="de-DE"/>
          </a:p>
        </p:txBody>
      </p:sp>
      <p:sp>
        <p:nvSpPr>
          <p:cNvPr id="17"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8" name="Gruppieren 1">
            <a:extLst>
              <a:ext uri="{FF2B5EF4-FFF2-40B4-BE49-F238E27FC236}">
                <a16:creationId xmlns:a16="http://schemas.microsoft.com/office/drawing/2014/main" id="{D0EC9C83-D5A8-47E2-9D3E-A87EDDE1FD9E}"/>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A9F5C1D2-4229-439D-B9B9-E5A3D3808067}"/>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491DC3BC-4F9A-4980-AF9B-F9052E4813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BC01E005-EBD7-44F6-96F2-70E5E0C13908}"/>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circle(in)">
                                      <p:cBhvr>
                                        <p:cTn id="7" dur="500"/>
                                        <p:tgtEl>
                                          <p:spTgt spid="47110"/>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7108"/>
                                        </p:tgtEl>
                                        <p:attrNameLst>
                                          <p:attrName>style.visibility</p:attrName>
                                        </p:attrNameLst>
                                      </p:cBhvr>
                                      <p:to>
                                        <p:strVal val="visible"/>
                                      </p:to>
                                    </p:set>
                                    <p:animEffect transition="in" filter="circle(in)">
                                      <p:cBhvr>
                                        <p:cTn id="11" dur="500"/>
                                        <p:tgtEl>
                                          <p:spTgt spid="47108"/>
                                        </p:tgtEl>
                                      </p:cBhvr>
                                    </p:animEffect>
                                  </p:childTnLst>
                                </p:cTn>
                              </p:par>
                            </p:childTnLst>
                          </p:cTn>
                        </p:par>
                        <p:par>
                          <p:cTn id="12" fill="hold" nodeType="afterGroup">
                            <p:stCondLst>
                              <p:cond delay="1000"/>
                            </p:stCondLst>
                            <p:childTnLst>
                              <p:par>
                                <p:cTn id="13" presetID="2" presetClass="entr" presetSubtype="2" fill="hold" nodeType="afterEffect">
                                  <p:stCondLst>
                                    <p:cond delay="0"/>
                                  </p:stCondLst>
                                  <p:childTnLst>
                                    <p:set>
                                      <p:cBhvr>
                                        <p:cTn id="14" dur="1" fill="hold">
                                          <p:stCondLst>
                                            <p:cond delay="0"/>
                                          </p:stCondLst>
                                        </p:cTn>
                                        <p:tgtEl>
                                          <p:spTgt spid="145415"/>
                                        </p:tgtEl>
                                        <p:attrNameLst>
                                          <p:attrName>style.visibility</p:attrName>
                                        </p:attrNameLst>
                                      </p:cBhvr>
                                      <p:to>
                                        <p:strVal val="visible"/>
                                      </p:to>
                                    </p:set>
                                    <p:anim calcmode="lin" valueType="num">
                                      <p:cBhvr additive="base">
                                        <p:cTn id="15" dur="500" fill="hold"/>
                                        <p:tgtEl>
                                          <p:spTgt spid="145415"/>
                                        </p:tgtEl>
                                        <p:attrNameLst>
                                          <p:attrName>ppt_x</p:attrName>
                                        </p:attrNameLst>
                                      </p:cBhvr>
                                      <p:tavLst>
                                        <p:tav tm="0">
                                          <p:val>
                                            <p:strVal val="1+#ppt_w/2"/>
                                          </p:val>
                                        </p:tav>
                                        <p:tav tm="100000">
                                          <p:val>
                                            <p:strVal val="#ppt_x"/>
                                          </p:val>
                                        </p:tav>
                                      </p:tavLst>
                                    </p:anim>
                                    <p:anim calcmode="lin" valueType="num">
                                      <p:cBhvr additive="base">
                                        <p:cTn id="16" dur="500" fill="hold"/>
                                        <p:tgtEl>
                                          <p:spTgt spid="14541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45416"/>
                                        </p:tgtEl>
                                        <p:attrNameLst>
                                          <p:attrName>style.visibility</p:attrName>
                                        </p:attrNameLst>
                                      </p:cBhvr>
                                      <p:to>
                                        <p:strVal val="visible"/>
                                      </p:to>
                                    </p:set>
                                    <p:anim calcmode="lin" valueType="num">
                                      <p:cBhvr additive="base">
                                        <p:cTn id="20" dur="500" fill="hold"/>
                                        <p:tgtEl>
                                          <p:spTgt spid="145416"/>
                                        </p:tgtEl>
                                        <p:attrNameLst>
                                          <p:attrName>ppt_x</p:attrName>
                                        </p:attrNameLst>
                                      </p:cBhvr>
                                      <p:tavLst>
                                        <p:tav tm="0">
                                          <p:val>
                                            <p:strVal val="1+#ppt_w/2"/>
                                          </p:val>
                                        </p:tav>
                                        <p:tav tm="100000">
                                          <p:val>
                                            <p:strVal val="#ppt_x"/>
                                          </p:val>
                                        </p:tav>
                                      </p:tavLst>
                                    </p:anim>
                                    <p:anim calcmode="lin" valueType="num">
                                      <p:cBhvr additive="base">
                                        <p:cTn id="21" dur="500" fill="hold"/>
                                        <p:tgtEl>
                                          <p:spTgt spid="145416"/>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145413"/>
                                        </p:tgtEl>
                                        <p:attrNameLst>
                                          <p:attrName>style.visibility</p:attrName>
                                        </p:attrNameLst>
                                      </p:cBhvr>
                                      <p:to>
                                        <p:strVal val="visible"/>
                                      </p:to>
                                    </p:set>
                                    <p:anim calcmode="lin" valueType="num">
                                      <p:cBhvr additive="base">
                                        <p:cTn id="25" dur="500" fill="hold"/>
                                        <p:tgtEl>
                                          <p:spTgt spid="145413"/>
                                        </p:tgtEl>
                                        <p:attrNameLst>
                                          <p:attrName>ppt_x</p:attrName>
                                        </p:attrNameLst>
                                      </p:cBhvr>
                                      <p:tavLst>
                                        <p:tav tm="0">
                                          <p:val>
                                            <p:strVal val="1+#ppt_w/2"/>
                                          </p:val>
                                        </p:tav>
                                        <p:tav tm="100000">
                                          <p:val>
                                            <p:strVal val="#ppt_x"/>
                                          </p:val>
                                        </p:tav>
                                      </p:tavLst>
                                    </p:anim>
                                    <p:anim calcmode="lin" valueType="num">
                                      <p:cBhvr additive="base">
                                        <p:cTn id="26" dur="500" fill="hold"/>
                                        <p:tgtEl>
                                          <p:spTgt spid="14541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47113"/>
                                        </p:tgtEl>
                                        <p:attrNameLst>
                                          <p:attrName>style.visibility</p:attrName>
                                        </p:attrNameLst>
                                      </p:cBhvr>
                                      <p:to>
                                        <p:strVal val="visible"/>
                                      </p:to>
                                    </p:set>
                                    <p:animEffect transition="in" filter="fade">
                                      <p:cBhvr>
                                        <p:cTn id="30" dur="1000"/>
                                        <p:tgtEl>
                                          <p:spTgt spid="47113"/>
                                        </p:tgtEl>
                                      </p:cBhvr>
                                    </p:animEffect>
                                    <p:anim calcmode="lin" valueType="num">
                                      <p:cBhvr>
                                        <p:cTn id="31" dur="1000" fill="hold"/>
                                        <p:tgtEl>
                                          <p:spTgt spid="47113"/>
                                        </p:tgtEl>
                                        <p:attrNameLst>
                                          <p:attrName>ppt_x</p:attrName>
                                        </p:attrNameLst>
                                      </p:cBhvr>
                                      <p:tavLst>
                                        <p:tav tm="0">
                                          <p:val>
                                            <p:strVal val="#ppt_x"/>
                                          </p:val>
                                        </p:tav>
                                        <p:tav tm="100000">
                                          <p:val>
                                            <p:strVal val="#ppt_x"/>
                                          </p:val>
                                        </p:tav>
                                      </p:tavLst>
                                    </p:anim>
                                    <p:anim calcmode="lin" valueType="num">
                                      <p:cBhvr>
                                        <p:cTn id="32" dur="1000" fill="hold"/>
                                        <p:tgtEl>
                                          <p:spTgt spid="47113"/>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145413" grpId="0" animBg="1" autoUpdateAnimBg="0"/>
      <p:bldP spid="47110" grpId="0"/>
      <p:bldP spid="145416" grpId="0" animBg="1" autoUpdateAnimBg="0"/>
      <p:bldP spid="47113"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CAB4B486-848D-4304-B454-42140AFAC5E8}" type="slidenum">
              <a:rPr lang="de-DE" smtClean="0"/>
              <a:pPr>
                <a:defRPr/>
              </a:pPr>
              <a:t>4</a:t>
            </a:fld>
            <a:endParaRPr lang="de-DE"/>
          </a:p>
        </p:txBody>
      </p:sp>
      <p:sp>
        <p:nvSpPr>
          <p:cNvPr id="8" name="Rectangle 1026"/>
          <p:cNvSpPr>
            <a:spLocks noChangeArrowheads="1"/>
          </p:cNvSpPr>
          <p:nvPr/>
        </p:nvSpPr>
        <p:spPr bwMode="auto">
          <a:xfrm>
            <a:off x="609600" y="1628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Der Wahlvorstand...</a:t>
            </a:r>
            <a:br>
              <a:rPr lang="de-DE" sz="2400" b="1" dirty="0"/>
            </a:br>
            <a:endParaRPr lang="de-DE" sz="2400" b="1" dirty="0"/>
          </a:p>
        </p:txBody>
      </p:sp>
      <p:sp>
        <p:nvSpPr>
          <p:cNvPr id="9" name="Textfeld 3"/>
          <p:cNvSpPr txBox="1">
            <a:spLocks noChangeArrowheads="1"/>
          </p:cNvSpPr>
          <p:nvPr/>
        </p:nvSpPr>
        <p:spPr bwMode="auto">
          <a:xfrm>
            <a:off x="3597696" y="1700808"/>
            <a:ext cx="7239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50000"/>
              </a:spcBef>
              <a:buClrTx/>
              <a:buFontTx/>
              <a:buNone/>
            </a:pPr>
            <a:r>
              <a:rPr kumimoji="0" lang="de-DE" altLang="de-DE" sz="1800" b="0" dirty="0">
                <a:latin typeface="Arial" pitchFamily="34" charset="0"/>
              </a:rPr>
              <a:t>...sorgt für die Umsetzung des Hygienekonzeptes:</a:t>
            </a:r>
          </a:p>
        </p:txBody>
      </p:sp>
      <p:sp>
        <p:nvSpPr>
          <p:cNvPr id="10" name="Textfeld 5"/>
          <p:cNvSpPr txBox="1">
            <a:spLocks noChangeArrowheads="1"/>
          </p:cNvSpPr>
          <p:nvPr/>
        </p:nvSpPr>
        <p:spPr bwMode="auto">
          <a:xfrm>
            <a:off x="451420" y="1988840"/>
            <a:ext cx="81305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50000"/>
              </a:spcBef>
              <a:buClrTx/>
              <a:buFontTx/>
              <a:buChar char="-"/>
            </a:pPr>
            <a:r>
              <a:rPr kumimoji="0" lang="de-DE" altLang="de-DE" sz="1600" b="0" dirty="0">
                <a:latin typeface="Arial" pitchFamily="34" charset="0"/>
              </a:rPr>
              <a:t>Das Konzept finden Sie in den heute verteilten Unterlagen</a:t>
            </a:r>
            <a:r>
              <a:rPr kumimoji="0" lang="de-DE" altLang="de-DE" sz="1600" dirty="0">
                <a:latin typeface="Arial" pitchFamily="34" charset="0"/>
              </a:rPr>
              <a:t>. Es handelt sich weitestgehend um Empfehlungen, um deren Umsetzung Sie gebeten werden.</a:t>
            </a:r>
            <a:endParaRPr kumimoji="0" lang="de-DE" altLang="de-DE" sz="1600" b="0" dirty="0">
              <a:latin typeface="Arial" pitchFamily="34" charset="0"/>
            </a:endParaRPr>
          </a:p>
        </p:txBody>
      </p:sp>
      <p:sp>
        <p:nvSpPr>
          <p:cNvPr id="12" name="Textfeld 8"/>
          <p:cNvSpPr txBox="1">
            <a:spLocks noChangeArrowheads="1"/>
          </p:cNvSpPr>
          <p:nvPr/>
        </p:nvSpPr>
        <p:spPr bwMode="auto">
          <a:xfrm>
            <a:off x="451419" y="2591232"/>
            <a:ext cx="850049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0"/>
              </a:spcBef>
              <a:buClrTx/>
              <a:buFontTx/>
              <a:buChar char="-"/>
            </a:pPr>
            <a:r>
              <a:rPr kumimoji="0" lang="de-DE" altLang="de-DE" sz="1600" b="0" dirty="0">
                <a:latin typeface="Arial" pitchFamily="34" charset="0"/>
              </a:rPr>
              <a:t>Verteilen Sie die FFP2-Masken an Ihre Wahlhelfer. Ebenso die Gesichtsschilder</a:t>
            </a:r>
            <a:r>
              <a:rPr kumimoji="0" lang="de-DE" altLang="de-DE" sz="1600" dirty="0">
                <a:latin typeface="Arial" pitchFamily="34" charset="0"/>
              </a:rPr>
              <a:t>.</a:t>
            </a:r>
            <a:br>
              <a:rPr kumimoji="0" lang="de-DE" altLang="de-DE" sz="1600" dirty="0">
                <a:latin typeface="Arial" pitchFamily="34" charset="0"/>
              </a:rPr>
            </a:br>
            <a:r>
              <a:rPr kumimoji="0" lang="de-DE" altLang="de-DE" sz="1600" dirty="0">
                <a:latin typeface="Arial" pitchFamily="34" charset="0"/>
              </a:rPr>
              <a:t>Im Rathaus hat der Bürgermeister von seinem Hausrecht Gebrauch gemacht und angeordnet, dass mindestens eine medizinische Maske zu tragen ist.</a:t>
            </a:r>
          </a:p>
        </p:txBody>
      </p:sp>
      <p:sp>
        <p:nvSpPr>
          <p:cNvPr id="13" name="Textfeld 10"/>
          <p:cNvSpPr txBox="1">
            <a:spLocks noChangeArrowheads="1"/>
          </p:cNvSpPr>
          <p:nvPr/>
        </p:nvSpPr>
        <p:spPr bwMode="auto">
          <a:xfrm>
            <a:off x="451420" y="4020152"/>
            <a:ext cx="88011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0"/>
              </a:spcBef>
              <a:buClrTx/>
              <a:buFontTx/>
              <a:buChar char="-"/>
            </a:pPr>
            <a:r>
              <a:rPr kumimoji="0" lang="de-DE" altLang="de-DE" sz="1600" b="0" dirty="0">
                <a:latin typeface="Arial" pitchFamily="34" charset="0"/>
              </a:rPr>
              <a:t>ACHTUNG!!! Auch Wahlbeobachter/innen müssen </a:t>
            </a:r>
            <a:r>
              <a:rPr kumimoji="0" lang="de-DE" altLang="de-DE" sz="1600" dirty="0">
                <a:latin typeface="Arial" pitchFamily="34" charset="0"/>
              </a:rPr>
              <a:t>im Rathaus</a:t>
            </a:r>
            <a:r>
              <a:rPr kumimoji="0" lang="de-DE" altLang="de-DE" sz="1600" b="0" dirty="0">
                <a:latin typeface="Arial" pitchFamily="34" charset="0"/>
              </a:rPr>
              <a:t> eine Maske tragen! </a:t>
            </a:r>
            <a:br>
              <a:rPr kumimoji="0" lang="de-DE" altLang="de-DE" sz="1600" b="0" dirty="0">
                <a:latin typeface="Arial" pitchFamily="34" charset="0"/>
              </a:rPr>
            </a:br>
            <a:r>
              <a:rPr kumimoji="0" lang="de-DE" altLang="de-DE" sz="1600" b="0" dirty="0">
                <a:latin typeface="Arial" pitchFamily="34" charset="0"/>
              </a:rPr>
              <a:t>Bieten Sie möglichen Verweigerern zunächst </a:t>
            </a:r>
            <a:r>
              <a:rPr kumimoji="0" lang="de-DE" altLang="de-DE" sz="1600" dirty="0">
                <a:latin typeface="Arial" pitchFamily="34" charset="0"/>
              </a:rPr>
              <a:t>medizinische Masken an. </a:t>
            </a:r>
            <a:br>
              <a:rPr kumimoji="0" lang="de-DE" altLang="de-DE" sz="1600" dirty="0">
                <a:latin typeface="Arial" pitchFamily="34" charset="0"/>
              </a:rPr>
            </a:br>
            <a:r>
              <a:rPr kumimoji="0" lang="de-DE" altLang="de-DE" sz="1600" dirty="0">
                <a:latin typeface="Arial" pitchFamily="34" charset="0"/>
              </a:rPr>
              <a:t>Bei weiterer Verweigerung rufen Sie 870 an. </a:t>
            </a:r>
          </a:p>
        </p:txBody>
      </p:sp>
      <p:sp>
        <p:nvSpPr>
          <p:cNvPr id="14" name="Textfeld 10"/>
          <p:cNvSpPr txBox="1">
            <a:spLocks noChangeArrowheads="1"/>
          </p:cNvSpPr>
          <p:nvPr/>
        </p:nvSpPr>
        <p:spPr bwMode="auto">
          <a:xfrm>
            <a:off x="451420" y="3429000"/>
            <a:ext cx="8801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spcBef>
                <a:spcPct val="20000"/>
              </a:spcBef>
              <a:buClr>
                <a:schemeClr val="accent2"/>
              </a:buClr>
              <a:buFont typeface="Monotype Sorts"/>
              <a:buChar char="z"/>
              <a:defRPr kumimoji="1" sz="3200">
                <a:solidFill>
                  <a:schemeClr val="tx1"/>
                </a:solidFill>
                <a:latin typeface="Tahoma" pitchFamily="34" charset="0"/>
              </a:defRPr>
            </a:lvl1pPr>
            <a:lvl2pPr marL="742950" indent="-285750" eaLnBrk="0" hangingPunct="0">
              <a:spcBef>
                <a:spcPct val="20000"/>
              </a:spcBef>
              <a:buClr>
                <a:schemeClr val="accent2"/>
              </a:buClr>
              <a:buFont typeface="Monotype Sorts"/>
              <a:buChar char="y"/>
              <a:defRPr kumimoji="1" sz="2800">
                <a:solidFill>
                  <a:schemeClr val="tx1"/>
                </a:solidFill>
                <a:latin typeface="Tahoma" pitchFamily="34" charset="0"/>
              </a:defRPr>
            </a:lvl2pPr>
            <a:lvl3pPr marL="1143000" indent="-228600" eaLnBrk="0" hangingPunct="0">
              <a:spcBef>
                <a:spcPct val="20000"/>
              </a:spcBef>
              <a:buClr>
                <a:schemeClr val="accent2"/>
              </a:buClr>
              <a:buFont typeface="Monotype Sorts"/>
              <a:buChar char="x"/>
              <a:defRPr kumimoji="1" sz="2400">
                <a:solidFill>
                  <a:schemeClr val="tx1"/>
                </a:solidFill>
                <a:latin typeface="Tahoma" pitchFamily="34" charset="0"/>
              </a:defRPr>
            </a:lvl3pPr>
            <a:lvl4pPr marL="1600200" indent="-228600" eaLnBrk="0" hangingPunct="0">
              <a:spcBef>
                <a:spcPct val="20000"/>
              </a:spcBef>
              <a:buClr>
                <a:schemeClr val="accent2"/>
              </a:buClr>
              <a:buChar char="•"/>
              <a:defRPr kumimoji="1" sz="2000">
                <a:solidFill>
                  <a:schemeClr val="tx1"/>
                </a:solidFill>
                <a:latin typeface="Tahoma" pitchFamily="34" charset="0"/>
              </a:defRPr>
            </a:lvl4pPr>
            <a:lvl5pPr marL="2057400" indent="-228600" eaLnBrk="0" hangingPunct="0">
              <a:spcBef>
                <a:spcPct val="20000"/>
              </a:spcBef>
              <a:buClr>
                <a:schemeClr val="accent2"/>
              </a:buClr>
              <a:buChar char="–"/>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2"/>
              </a:buClr>
              <a:buChar char="–"/>
              <a:defRPr kumimoji="1" sz="2000">
                <a:solidFill>
                  <a:schemeClr val="tx1"/>
                </a:solidFill>
                <a:latin typeface="Tahoma" pitchFamily="34" charset="0"/>
              </a:defRPr>
            </a:lvl9pPr>
          </a:lstStyle>
          <a:p>
            <a:pPr eaLnBrk="1" hangingPunct="1">
              <a:spcBef>
                <a:spcPct val="0"/>
              </a:spcBef>
              <a:buClrTx/>
              <a:buFontTx/>
              <a:buChar char="-"/>
            </a:pPr>
            <a:r>
              <a:rPr kumimoji="0" lang="de-DE" altLang="de-DE" sz="1600" b="0" dirty="0">
                <a:latin typeface="Arial" pitchFamily="34" charset="0"/>
              </a:rPr>
              <a:t>Nutzen Sie die Desinfektionsmittel nach Bedarf und rufen Sie rechtzeitig 870 an, </a:t>
            </a:r>
            <a:br>
              <a:rPr kumimoji="0" lang="de-DE" altLang="de-DE" sz="1600" b="0" dirty="0">
                <a:latin typeface="Arial" pitchFamily="34" charset="0"/>
              </a:rPr>
            </a:br>
            <a:r>
              <a:rPr kumimoji="0" lang="de-DE" altLang="de-DE" sz="1600" b="0" dirty="0">
                <a:latin typeface="Arial" pitchFamily="34" charset="0"/>
              </a:rPr>
              <a:t>falls der Vorrat zu Neige geht.</a:t>
            </a:r>
          </a:p>
        </p:txBody>
      </p:sp>
    </p:spTree>
    <p:extLst>
      <p:ext uri="{BB962C8B-B14F-4D97-AF65-F5344CB8AC3E}">
        <p14:creationId xmlns:p14="http://schemas.microsoft.com/office/powerpoint/2010/main" val="303737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1" presetClass="emph" presetSubtype="2" accel="50000" fill="hold" nodeType="afterEffect">
                                  <p:stCondLst>
                                    <p:cond delay="0"/>
                                  </p:stCondLst>
                                  <p:childTnLst>
                                    <p:animClr clrSpc="rgb" dir="cw">
                                      <p:cBhvr>
                                        <p:cTn id="34" dur="2000" fill="hold"/>
                                        <p:tgtEl>
                                          <p:spTgt spid="13"/>
                                        </p:tgtEl>
                                        <p:attrNameLst>
                                          <p:attrName>fillcolor</p:attrName>
                                        </p:attrNameLst>
                                      </p:cBhvr>
                                      <p:to>
                                        <a:schemeClr val="accent2"/>
                                      </p:to>
                                    </p:animClr>
                                    <p:set>
                                      <p:cBhvr>
                                        <p:cTn id="35" dur="2000" fill="hold"/>
                                        <p:tgtEl>
                                          <p:spTgt spid="13"/>
                                        </p:tgtEl>
                                        <p:attrNameLst>
                                          <p:attrName>fill.type</p:attrName>
                                        </p:attrNameLst>
                                      </p:cBhvr>
                                      <p:to>
                                        <p:strVal val="solid"/>
                                      </p:to>
                                    </p:set>
                                    <p:set>
                                      <p:cBhvr>
                                        <p:cTn id="36" dur="2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2" grpId="0" autoUpdateAnimBg="0"/>
      <p:bldP spid="13" grpId="0" autoUpdateAnimBg="0"/>
      <p:bldP spid="1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57200" y="1516781"/>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ACHTUNG: Sonderfall Stimmzettel WK 24 OBK II</a:t>
            </a:r>
          </a:p>
        </p:txBody>
      </p:sp>
      <p:graphicFrame>
        <p:nvGraphicFramePr>
          <p:cNvPr id="46083" name="Object 3"/>
          <p:cNvGraphicFramePr>
            <a:graphicFrameLocks noChangeAspect="1"/>
          </p:cNvGraphicFramePr>
          <p:nvPr/>
        </p:nvGraphicFramePr>
        <p:xfrm>
          <a:off x="914400" y="2070100"/>
          <a:ext cx="6335713" cy="4260850"/>
        </p:xfrm>
        <a:graphic>
          <a:graphicData uri="http://schemas.openxmlformats.org/presentationml/2006/ole">
            <mc:AlternateContent xmlns:mc="http://schemas.openxmlformats.org/markup-compatibility/2006">
              <mc:Choice xmlns:v="urn:schemas-microsoft-com:vml" Requires="v">
                <p:oleObj spid="_x0000_s15380" name="Worksheet" r:id="rId4" imgW="5631003" imgH="3787313" progId="Excel.Sheet.8">
                  <p:embed/>
                </p:oleObj>
              </mc:Choice>
              <mc:Fallback>
                <p:oleObj name="Worksheet" r:id="rId4" imgW="5631003" imgH="3787313" progId="Excel.Sheet.8">
                  <p:embed/>
                  <p:pic>
                    <p:nvPicPr>
                      <p:cNvPr id="46083" name="Object 3"/>
                      <p:cNvPicPr>
                        <a:picLocks noChangeAspect="1" noChangeArrowheads="1"/>
                      </p:cNvPicPr>
                      <p:nvPr/>
                    </p:nvPicPr>
                    <p:blipFill>
                      <a:blip r:embed="rId5"/>
                      <a:srcRect/>
                      <a:stretch>
                        <a:fillRect/>
                      </a:stretch>
                    </p:blipFill>
                    <p:spPr bwMode="auto">
                      <a:xfrm>
                        <a:off x="914400" y="2070100"/>
                        <a:ext cx="6335713" cy="42608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08" name="Text Box 4"/>
          <p:cNvSpPr txBox="1">
            <a:spLocks noChangeArrowheads="1"/>
          </p:cNvSpPr>
          <p:nvPr/>
        </p:nvSpPr>
        <p:spPr bwMode="auto">
          <a:xfrm>
            <a:off x="3995936" y="3483694"/>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dirty="0">
                <a:solidFill>
                  <a:srgbClr val="FF0000"/>
                </a:solidFill>
                <a:latin typeface="Comic Sans MS" pitchFamily="66" charset="0"/>
              </a:rPr>
              <a:t>x</a:t>
            </a:r>
          </a:p>
        </p:txBody>
      </p:sp>
      <p:sp>
        <p:nvSpPr>
          <p:cNvPr id="145413" name="AutoShape 5"/>
          <p:cNvSpPr>
            <a:spLocks noChangeArrowheads="1"/>
          </p:cNvSpPr>
          <p:nvPr/>
        </p:nvSpPr>
        <p:spPr bwMode="auto">
          <a:xfrm>
            <a:off x="6172200" y="3213819"/>
            <a:ext cx="2720975" cy="1655341"/>
          </a:xfrm>
          <a:prstGeom prst="leftArrowCallout">
            <a:avLst>
              <a:gd name="adj1" fmla="val 11241"/>
              <a:gd name="adj2" fmla="val 25000"/>
              <a:gd name="adj3" fmla="val 31477"/>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dirty="0"/>
              <a:t>Die Zweit- </a:t>
            </a:r>
            <a:br>
              <a:rPr lang="de-DE" dirty="0"/>
            </a:br>
            <a:r>
              <a:rPr lang="de-DE" dirty="0"/>
              <a:t>stimme ist </a:t>
            </a:r>
            <a:br>
              <a:rPr lang="de-DE" dirty="0"/>
            </a:br>
            <a:r>
              <a:rPr lang="de-DE" dirty="0"/>
              <a:t>gültig weil: </a:t>
            </a:r>
            <a:br>
              <a:rPr lang="de-DE" dirty="0"/>
            </a:br>
            <a:r>
              <a:rPr lang="de-DE" dirty="0"/>
              <a:t>Parteien</a:t>
            </a:r>
          </a:p>
          <a:p>
            <a:pPr algn="ctr" eaLnBrk="1" hangingPunct="1"/>
            <a:r>
              <a:rPr lang="de-DE" dirty="0"/>
              <a:t>gleich</a:t>
            </a:r>
          </a:p>
        </p:txBody>
      </p:sp>
      <p:sp>
        <p:nvSpPr>
          <p:cNvPr id="47110" name="Text Box 6"/>
          <p:cNvSpPr txBox="1">
            <a:spLocks noChangeArrowheads="1"/>
          </p:cNvSpPr>
          <p:nvPr/>
        </p:nvSpPr>
        <p:spPr bwMode="auto">
          <a:xfrm>
            <a:off x="3203848" y="4869160"/>
            <a:ext cx="53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3600" b="1" i="1" dirty="0">
                <a:solidFill>
                  <a:srgbClr val="FF0000"/>
                </a:solidFill>
                <a:latin typeface="Comic Sans MS" pitchFamily="66" charset="0"/>
              </a:rPr>
              <a:t>x</a:t>
            </a:r>
          </a:p>
        </p:txBody>
      </p:sp>
      <p:cxnSp>
        <p:nvCxnSpPr>
          <p:cNvPr id="145415" name="AutoShape 7"/>
          <p:cNvCxnSpPr>
            <a:cxnSpLocks noChangeShapeType="1"/>
            <a:stCxn id="47110" idx="3"/>
            <a:endCxn id="145416" idx="1"/>
          </p:cNvCxnSpPr>
          <p:nvPr/>
        </p:nvCxnSpPr>
        <p:spPr bwMode="auto">
          <a:xfrm>
            <a:off x="3737248" y="5189835"/>
            <a:ext cx="3349352" cy="524837"/>
          </a:xfrm>
          <a:prstGeom prst="bentConnector3">
            <a:avLst>
              <a:gd name="adj1" fmla="val 50000"/>
            </a:avLst>
          </a:prstGeom>
          <a:noFill/>
          <a:ln w="25400">
            <a:solidFill>
              <a:srgbClr val="FF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416" name="Text Box 8"/>
          <p:cNvSpPr txBox="1">
            <a:spLocks noChangeArrowheads="1"/>
          </p:cNvSpPr>
          <p:nvPr/>
        </p:nvSpPr>
        <p:spPr bwMode="auto">
          <a:xfrm>
            <a:off x="7086600" y="4976008"/>
            <a:ext cx="1676400" cy="1477328"/>
          </a:xfrm>
          <a:prstGeom prst="rect">
            <a:avLst/>
          </a:prstGeom>
          <a:solidFill>
            <a:srgbClr val="FF00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800" b="1" dirty="0">
                <a:solidFill>
                  <a:schemeClr val="bg1"/>
                </a:solidFill>
              </a:rPr>
              <a:t>Die Erststimme ist ungültig </a:t>
            </a:r>
            <a:r>
              <a:rPr lang="de-DE" sz="1800" b="1" dirty="0">
                <a:solidFill>
                  <a:schemeClr val="bg1"/>
                </a:solidFill>
                <a:sym typeface="Wingdings" panose="05000000000000000000" pitchFamily="2" charset="2"/>
              </a:rPr>
              <a:t> andere      </a:t>
            </a:r>
            <a:br>
              <a:rPr lang="de-DE" sz="1800" b="1" dirty="0">
                <a:solidFill>
                  <a:schemeClr val="bg1"/>
                </a:solidFill>
                <a:sym typeface="Wingdings" panose="05000000000000000000" pitchFamily="2" charset="2"/>
              </a:rPr>
            </a:br>
            <a:r>
              <a:rPr lang="de-DE" sz="1800" b="1" dirty="0">
                <a:solidFill>
                  <a:schemeClr val="bg1"/>
                </a:solidFill>
                <a:sym typeface="Wingdings" panose="05000000000000000000" pitchFamily="2" charset="2"/>
              </a:rPr>
              <a:t>   Kandidaten</a:t>
            </a:r>
            <a:endParaRPr lang="de-DE" sz="1800" b="1" dirty="0">
              <a:solidFill>
                <a:schemeClr val="bg1"/>
              </a:solidFill>
            </a:endParaRPr>
          </a:p>
        </p:txBody>
      </p:sp>
      <p:sp>
        <p:nvSpPr>
          <p:cNvPr id="47113" name="Text Box 9"/>
          <p:cNvSpPr txBox="1">
            <a:spLocks noChangeArrowheads="1"/>
          </p:cNvSpPr>
          <p:nvPr/>
        </p:nvSpPr>
        <p:spPr bwMode="auto">
          <a:xfrm>
            <a:off x="7181850" y="1878905"/>
            <a:ext cx="1752600" cy="1262063"/>
          </a:xfrm>
          <a:prstGeom prst="rect">
            <a:avLst/>
          </a:prstGeom>
          <a:solidFill>
            <a:srgbClr val="00FF00">
              <a:alpha val="50195"/>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a:t>Umschlag „ungültige Stimmzettel“</a:t>
            </a:r>
            <a:r>
              <a:rPr lang="de-DE" sz="1600" b="1">
                <a:sym typeface="Wingdings" pitchFamily="2" charset="2"/>
              </a:rPr>
              <a:t> Niederschrift</a:t>
            </a:r>
            <a:endParaRPr lang="de-DE" sz="1600" b="1"/>
          </a:p>
        </p:txBody>
      </p:sp>
      <p:sp>
        <p:nvSpPr>
          <p:cNvPr id="2"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11E83B13-1106-4567-B313-DCBDE261EA4C}" type="slidenum">
              <a:rPr lang="de-DE" smtClean="0"/>
              <a:pPr>
                <a:defRPr/>
              </a:pPr>
              <a:t>40</a:t>
            </a:fld>
            <a:endParaRPr lang="de-DE"/>
          </a:p>
        </p:txBody>
      </p:sp>
      <p:sp>
        <p:nvSpPr>
          <p:cNvPr id="17"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8" name="Gruppieren 1">
            <a:extLst>
              <a:ext uri="{FF2B5EF4-FFF2-40B4-BE49-F238E27FC236}">
                <a16:creationId xmlns:a16="http://schemas.microsoft.com/office/drawing/2014/main" id="{78944C6B-3FD8-4463-BB65-80F98DB52552}"/>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73CFD139-70DB-4F00-89D3-C7D64A0768EC}"/>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FBDE174B-BDFE-4AF4-955D-152732E4B5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1BB9366D-D3A7-438E-AB20-62161E9FD0AA}"/>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950185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circle(in)">
                                      <p:cBhvr>
                                        <p:cTn id="7" dur="500"/>
                                        <p:tgtEl>
                                          <p:spTgt spid="47110"/>
                                        </p:tgtEl>
                                      </p:cBhvr>
                                    </p:animEffect>
                                  </p:childTnLst>
                                </p:cTn>
                              </p:par>
                            </p:childTnLst>
                          </p:cTn>
                        </p:par>
                        <p:par>
                          <p:cTn id="8" fill="hold" nodeType="afterGroup">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47108"/>
                                        </p:tgtEl>
                                        <p:attrNameLst>
                                          <p:attrName>style.visibility</p:attrName>
                                        </p:attrNameLst>
                                      </p:cBhvr>
                                      <p:to>
                                        <p:strVal val="visible"/>
                                      </p:to>
                                    </p:set>
                                    <p:animEffect transition="in" filter="circle(in)">
                                      <p:cBhvr>
                                        <p:cTn id="11" dur="500"/>
                                        <p:tgtEl>
                                          <p:spTgt spid="47108"/>
                                        </p:tgtEl>
                                      </p:cBhvr>
                                    </p:animEffect>
                                  </p:childTnLst>
                                </p:cTn>
                              </p:par>
                            </p:childTnLst>
                          </p:cTn>
                        </p:par>
                        <p:par>
                          <p:cTn id="12" fill="hold" nodeType="afterGroup">
                            <p:stCondLst>
                              <p:cond delay="1000"/>
                            </p:stCondLst>
                            <p:childTnLst>
                              <p:par>
                                <p:cTn id="13" presetID="2" presetClass="entr" presetSubtype="2" fill="hold" nodeType="afterEffect">
                                  <p:stCondLst>
                                    <p:cond delay="0"/>
                                  </p:stCondLst>
                                  <p:childTnLst>
                                    <p:set>
                                      <p:cBhvr>
                                        <p:cTn id="14" dur="1" fill="hold">
                                          <p:stCondLst>
                                            <p:cond delay="0"/>
                                          </p:stCondLst>
                                        </p:cTn>
                                        <p:tgtEl>
                                          <p:spTgt spid="145415"/>
                                        </p:tgtEl>
                                        <p:attrNameLst>
                                          <p:attrName>style.visibility</p:attrName>
                                        </p:attrNameLst>
                                      </p:cBhvr>
                                      <p:to>
                                        <p:strVal val="visible"/>
                                      </p:to>
                                    </p:set>
                                    <p:anim calcmode="lin" valueType="num">
                                      <p:cBhvr additive="base">
                                        <p:cTn id="15" dur="500" fill="hold"/>
                                        <p:tgtEl>
                                          <p:spTgt spid="145415"/>
                                        </p:tgtEl>
                                        <p:attrNameLst>
                                          <p:attrName>ppt_x</p:attrName>
                                        </p:attrNameLst>
                                      </p:cBhvr>
                                      <p:tavLst>
                                        <p:tav tm="0">
                                          <p:val>
                                            <p:strVal val="1+#ppt_w/2"/>
                                          </p:val>
                                        </p:tav>
                                        <p:tav tm="100000">
                                          <p:val>
                                            <p:strVal val="#ppt_x"/>
                                          </p:val>
                                        </p:tav>
                                      </p:tavLst>
                                    </p:anim>
                                    <p:anim calcmode="lin" valueType="num">
                                      <p:cBhvr additive="base">
                                        <p:cTn id="16" dur="500" fill="hold"/>
                                        <p:tgtEl>
                                          <p:spTgt spid="14541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45416"/>
                                        </p:tgtEl>
                                        <p:attrNameLst>
                                          <p:attrName>style.visibility</p:attrName>
                                        </p:attrNameLst>
                                      </p:cBhvr>
                                      <p:to>
                                        <p:strVal val="visible"/>
                                      </p:to>
                                    </p:set>
                                    <p:anim calcmode="lin" valueType="num">
                                      <p:cBhvr additive="base">
                                        <p:cTn id="20" dur="500" fill="hold"/>
                                        <p:tgtEl>
                                          <p:spTgt spid="145416"/>
                                        </p:tgtEl>
                                        <p:attrNameLst>
                                          <p:attrName>ppt_x</p:attrName>
                                        </p:attrNameLst>
                                      </p:cBhvr>
                                      <p:tavLst>
                                        <p:tav tm="0">
                                          <p:val>
                                            <p:strVal val="1+#ppt_w/2"/>
                                          </p:val>
                                        </p:tav>
                                        <p:tav tm="100000">
                                          <p:val>
                                            <p:strVal val="#ppt_x"/>
                                          </p:val>
                                        </p:tav>
                                      </p:tavLst>
                                    </p:anim>
                                    <p:anim calcmode="lin" valueType="num">
                                      <p:cBhvr additive="base">
                                        <p:cTn id="21" dur="500" fill="hold"/>
                                        <p:tgtEl>
                                          <p:spTgt spid="145416"/>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145413"/>
                                        </p:tgtEl>
                                        <p:attrNameLst>
                                          <p:attrName>style.visibility</p:attrName>
                                        </p:attrNameLst>
                                      </p:cBhvr>
                                      <p:to>
                                        <p:strVal val="visible"/>
                                      </p:to>
                                    </p:set>
                                    <p:anim calcmode="lin" valueType="num">
                                      <p:cBhvr additive="base">
                                        <p:cTn id="25" dur="500" fill="hold"/>
                                        <p:tgtEl>
                                          <p:spTgt spid="145413"/>
                                        </p:tgtEl>
                                        <p:attrNameLst>
                                          <p:attrName>ppt_x</p:attrName>
                                        </p:attrNameLst>
                                      </p:cBhvr>
                                      <p:tavLst>
                                        <p:tav tm="0">
                                          <p:val>
                                            <p:strVal val="1+#ppt_w/2"/>
                                          </p:val>
                                        </p:tav>
                                        <p:tav tm="100000">
                                          <p:val>
                                            <p:strVal val="#ppt_x"/>
                                          </p:val>
                                        </p:tav>
                                      </p:tavLst>
                                    </p:anim>
                                    <p:anim calcmode="lin" valueType="num">
                                      <p:cBhvr additive="base">
                                        <p:cTn id="26" dur="500" fill="hold"/>
                                        <p:tgtEl>
                                          <p:spTgt spid="14541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500"/>
                            </p:stCondLst>
                            <p:childTnLst>
                              <p:par>
                                <p:cTn id="28" presetID="47" presetClass="entr" presetSubtype="0" fill="hold" grpId="0" nodeType="afterEffect">
                                  <p:stCondLst>
                                    <p:cond delay="0"/>
                                  </p:stCondLst>
                                  <p:childTnLst>
                                    <p:set>
                                      <p:cBhvr>
                                        <p:cTn id="29" dur="1" fill="hold">
                                          <p:stCondLst>
                                            <p:cond delay="0"/>
                                          </p:stCondLst>
                                        </p:cTn>
                                        <p:tgtEl>
                                          <p:spTgt spid="47113"/>
                                        </p:tgtEl>
                                        <p:attrNameLst>
                                          <p:attrName>style.visibility</p:attrName>
                                        </p:attrNameLst>
                                      </p:cBhvr>
                                      <p:to>
                                        <p:strVal val="visible"/>
                                      </p:to>
                                    </p:set>
                                    <p:animEffect transition="in" filter="fade">
                                      <p:cBhvr>
                                        <p:cTn id="30" dur="1000"/>
                                        <p:tgtEl>
                                          <p:spTgt spid="47113"/>
                                        </p:tgtEl>
                                      </p:cBhvr>
                                    </p:animEffect>
                                    <p:anim calcmode="lin" valueType="num">
                                      <p:cBhvr>
                                        <p:cTn id="31" dur="1000" fill="hold"/>
                                        <p:tgtEl>
                                          <p:spTgt spid="47113"/>
                                        </p:tgtEl>
                                        <p:attrNameLst>
                                          <p:attrName>ppt_x</p:attrName>
                                        </p:attrNameLst>
                                      </p:cBhvr>
                                      <p:tavLst>
                                        <p:tav tm="0">
                                          <p:val>
                                            <p:strVal val="#ppt_x"/>
                                          </p:val>
                                        </p:tav>
                                        <p:tav tm="100000">
                                          <p:val>
                                            <p:strVal val="#ppt_x"/>
                                          </p:val>
                                        </p:tav>
                                      </p:tavLst>
                                    </p:anim>
                                    <p:anim calcmode="lin" valueType="num">
                                      <p:cBhvr>
                                        <p:cTn id="32" dur="1000" fill="hold"/>
                                        <p:tgtEl>
                                          <p:spTgt spid="47113"/>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145413" grpId="0" animBg="1" autoUpdateAnimBg="0"/>
      <p:bldP spid="47110" grpId="0"/>
      <p:bldP spid="145416" grpId="0" animBg="1" autoUpdateAnimBg="0"/>
      <p:bldP spid="47113"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57200" y="1521694"/>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Wann ist ein Stimmzettel teilweise gültig ?</a:t>
            </a:r>
          </a:p>
        </p:txBody>
      </p:sp>
      <p:graphicFrame>
        <p:nvGraphicFramePr>
          <p:cNvPr id="48131" name="Object 3"/>
          <p:cNvGraphicFramePr>
            <a:graphicFrameLocks noChangeAspect="1"/>
          </p:cNvGraphicFramePr>
          <p:nvPr>
            <p:extLst>
              <p:ext uri="{D42A27DB-BD31-4B8C-83A1-F6EECF244321}">
                <p14:modId xmlns:p14="http://schemas.microsoft.com/office/powerpoint/2010/main" val="3180099316"/>
              </p:ext>
            </p:extLst>
          </p:nvPr>
        </p:nvGraphicFramePr>
        <p:xfrm>
          <a:off x="914400" y="2055094"/>
          <a:ext cx="6172200" cy="4425950"/>
        </p:xfrm>
        <a:graphic>
          <a:graphicData uri="http://schemas.openxmlformats.org/presentationml/2006/ole">
            <mc:AlternateContent xmlns:mc="http://schemas.openxmlformats.org/markup-compatibility/2006">
              <mc:Choice xmlns:v="urn:schemas-microsoft-com:vml" Requires="v">
                <p:oleObj spid="_x0000_s14361" name="Arbeitsblatt" r:id="rId4" imgW="5486705" imgH="3934054" progId="Excel.Sheet.8">
                  <p:embed/>
                </p:oleObj>
              </mc:Choice>
              <mc:Fallback>
                <p:oleObj name="Arbeitsblatt" r:id="rId4" imgW="5486705" imgH="393405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5094"/>
                        <a:ext cx="6172200" cy="44259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6" name="Text Box 4"/>
          <p:cNvSpPr txBox="1">
            <a:spLocks noChangeArrowheads="1"/>
          </p:cNvSpPr>
          <p:nvPr/>
        </p:nvSpPr>
        <p:spPr bwMode="auto">
          <a:xfrm>
            <a:off x="3954463" y="3538563"/>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4000" b="1" i="1">
                <a:solidFill>
                  <a:srgbClr val="FF0000"/>
                </a:solidFill>
                <a:latin typeface="Comic Sans MS" pitchFamily="66" charset="0"/>
              </a:rPr>
              <a:t>x</a:t>
            </a:r>
          </a:p>
        </p:txBody>
      </p:sp>
      <p:sp>
        <p:nvSpPr>
          <p:cNvPr id="149509" name="AutoShape 5"/>
          <p:cNvSpPr>
            <a:spLocks noChangeArrowheads="1"/>
          </p:cNvSpPr>
          <p:nvPr/>
        </p:nvSpPr>
        <p:spPr bwMode="auto">
          <a:xfrm>
            <a:off x="6324600" y="3203600"/>
            <a:ext cx="2590800" cy="1371600"/>
          </a:xfrm>
          <a:prstGeom prst="leftArrowCallout">
            <a:avLst>
              <a:gd name="adj1" fmla="val 25000"/>
              <a:gd name="adj2" fmla="val 25000"/>
              <a:gd name="adj3" fmla="val 31481"/>
              <a:gd name="adj4" fmla="val 66667"/>
            </a:avLst>
          </a:prstGeom>
          <a:solidFill>
            <a:srgbClr val="00FF00">
              <a:alpha val="49803"/>
            </a:srgbClr>
          </a:solidFill>
          <a:ln w="9525">
            <a:solidFill>
              <a:schemeClr val="tx1"/>
            </a:solidFill>
            <a:miter lim="800000"/>
            <a:headEnd/>
            <a:tailEnd/>
          </a:ln>
        </p:spPr>
        <p:txBody>
          <a:bodyPr wrap="none" anchor="ctr"/>
          <a:lstStyle/>
          <a:p>
            <a:pPr algn="ctr" eaLnBrk="1" hangingPunct="1"/>
            <a:r>
              <a:rPr lang="de-DE"/>
              <a:t>Die </a:t>
            </a:r>
          </a:p>
          <a:p>
            <a:pPr algn="ctr" eaLnBrk="1" hangingPunct="1"/>
            <a:r>
              <a:rPr lang="de-DE"/>
              <a:t>Zweitstimme </a:t>
            </a:r>
          </a:p>
          <a:p>
            <a:pPr algn="ctr" eaLnBrk="1" hangingPunct="1"/>
            <a:r>
              <a:rPr lang="de-DE"/>
              <a:t>Ist gültig</a:t>
            </a:r>
          </a:p>
        </p:txBody>
      </p:sp>
      <p:sp>
        <p:nvSpPr>
          <p:cNvPr id="149510" name="Text Box 6"/>
          <p:cNvSpPr txBox="1">
            <a:spLocks noChangeArrowheads="1"/>
          </p:cNvSpPr>
          <p:nvPr/>
        </p:nvSpPr>
        <p:spPr bwMode="auto">
          <a:xfrm>
            <a:off x="684213" y="2852738"/>
            <a:ext cx="1828800" cy="1311275"/>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b="1" dirty="0">
                <a:solidFill>
                  <a:schemeClr val="bg1"/>
                </a:solidFill>
              </a:rPr>
              <a:t>Die (nicht abgegebene) Erststimme ist ungültig</a:t>
            </a:r>
          </a:p>
        </p:txBody>
      </p:sp>
      <p:sp>
        <p:nvSpPr>
          <p:cNvPr id="49159" name="Text Box 7"/>
          <p:cNvSpPr txBox="1">
            <a:spLocks noChangeArrowheads="1"/>
          </p:cNvSpPr>
          <p:nvPr/>
        </p:nvSpPr>
        <p:spPr bwMode="auto">
          <a:xfrm>
            <a:off x="7162800" y="1628800"/>
            <a:ext cx="1752600" cy="1262063"/>
          </a:xfrm>
          <a:prstGeom prst="rect">
            <a:avLst/>
          </a:prstGeom>
          <a:solidFill>
            <a:srgbClr val="00FF00">
              <a:alpha val="49803"/>
            </a:srgbClr>
          </a:solidFill>
          <a:ln w="6350">
            <a:solidFill>
              <a:schemeClr val="tx1">
                <a:alpha val="49803"/>
              </a:schemeClr>
            </a:solidFill>
            <a:miter lim="800000"/>
            <a:headEnd/>
            <a:tailEnd/>
          </a:ln>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spcBef>
                <a:spcPct val="50000"/>
              </a:spcBef>
            </a:pPr>
            <a:r>
              <a:rPr lang="de-DE" b="1" dirty="0"/>
              <a:t>Umschlag „ungültige Stimmzettel“ </a:t>
            </a:r>
            <a:r>
              <a:rPr lang="de-DE" sz="1600" b="1" dirty="0">
                <a:sym typeface="Wingdings" pitchFamily="2" charset="2"/>
              </a:rPr>
              <a:t> Urne</a:t>
            </a:r>
            <a:endParaRPr lang="de-DE" sz="1600" b="1" dirty="0"/>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BE60B3E3-15EC-4660-9440-A5BD2D7DE470}" type="slidenum">
              <a:rPr lang="de-DE" smtClean="0"/>
              <a:pPr>
                <a:defRPr/>
              </a:pPr>
              <a:t>41</a:t>
            </a:fld>
            <a:endParaRPr lang="de-DE"/>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6" name="AutoShape 15"/>
          <p:cNvSpPr>
            <a:spLocks noChangeArrowheads="1"/>
          </p:cNvSpPr>
          <p:nvPr/>
        </p:nvSpPr>
        <p:spPr bwMode="auto">
          <a:xfrm>
            <a:off x="612775" y="4797425"/>
            <a:ext cx="7918450" cy="1676400"/>
          </a:xfrm>
          <a:prstGeom prst="upArrowCallout">
            <a:avLst>
              <a:gd name="adj1" fmla="val 120455"/>
              <a:gd name="adj2" fmla="val 0"/>
              <a:gd name="adj3" fmla="val 16667"/>
              <a:gd name="adj4" fmla="val 66667"/>
            </a:avLst>
          </a:prstGeom>
          <a:solidFill>
            <a:srgbClr val="00FF00">
              <a:alpha val="90000"/>
            </a:srgbClr>
          </a:solidFill>
          <a:ln w="9525">
            <a:solidFill>
              <a:schemeClr val="tx1"/>
            </a:solidFill>
            <a:miter lim="800000"/>
            <a:headEnd/>
            <a:tailEnd/>
          </a:ln>
        </p:spPr>
        <p:txBody>
          <a:bodyPr wrap="none" anchor="ctr"/>
          <a:lstStyle/>
          <a:p>
            <a:pPr algn="ctr" eaLnBrk="1" hangingPunct="1"/>
            <a:r>
              <a:rPr lang="de-DE" b="1" dirty="0">
                <a:latin typeface="Arial" pitchFamily="34" charset="0"/>
                <a:cs typeface="Arial" pitchFamily="34" charset="0"/>
              </a:rPr>
              <a:t>In allen Fällen gilt:</a:t>
            </a:r>
          </a:p>
          <a:p>
            <a:pPr algn="ctr" eaLnBrk="1" hangingPunct="1"/>
            <a:r>
              <a:rPr lang="de-DE" b="1" dirty="0">
                <a:latin typeface="Arial" pitchFamily="34" charset="0"/>
                <a:cs typeface="Arial" pitchFamily="34" charset="0"/>
              </a:rPr>
              <a:t>Im Zweifelsfall in den Hinweisen nachsehen </a:t>
            </a:r>
          </a:p>
          <a:p>
            <a:pPr algn="ctr" eaLnBrk="1" hangingPunct="1"/>
            <a:r>
              <a:rPr lang="de-DE" b="1" dirty="0">
                <a:latin typeface="Arial" pitchFamily="34" charset="0"/>
                <a:cs typeface="Arial" pitchFamily="34" charset="0"/>
              </a:rPr>
              <a:t>oder im Wahlamt anrufen !</a:t>
            </a:r>
          </a:p>
        </p:txBody>
      </p:sp>
      <p:sp>
        <p:nvSpPr>
          <p:cNvPr id="17" name="Textfeld 15">
            <a:extLst>
              <a:ext uri="{FF2B5EF4-FFF2-40B4-BE49-F238E27FC236}">
                <a16:creationId xmlns:a16="http://schemas.microsoft.com/office/drawing/2014/main" id="{A82AB759-7752-4121-ACF4-B805DB2FF845}"/>
              </a:ext>
            </a:extLst>
          </p:cNvPr>
          <p:cNvSpPr txBox="1">
            <a:spLocks noChangeArrowheads="1"/>
          </p:cNvSpPr>
          <p:nvPr/>
        </p:nvSpPr>
        <p:spPr bwMode="auto">
          <a:xfrm>
            <a:off x="612775" y="4476751"/>
            <a:ext cx="7918450" cy="896466"/>
          </a:xfrm>
          <a:prstGeom prst="rect">
            <a:avLst/>
          </a:prstGeom>
          <a:solidFill>
            <a:srgbClr val="00FF00">
              <a:alpha val="90000"/>
            </a:srgbClr>
          </a:solidFill>
          <a:ln w="9525">
            <a:solidFill>
              <a:schemeClr val="tx1"/>
            </a:solidFill>
            <a:miter lim="800000"/>
            <a:headEnd/>
            <a:tailEnd/>
          </a:ln>
        </p:spPr>
        <p:txBody>
          <a:bodyPr wrap="none" anchor="ctr"/>
          <a:lstStyle>
            <a:defPPr>
              <a:defRPr lang="de-DE"/>
            </a:defPPr>
            <a:lvl1pPr algn="ctr" eaLnBrk="1" hangingPunct="1">
              <a:defRPr b="1">
                <a:latin typeface="Arial" pitchFamily="34" charset="0"/>
                <a:cs typeface="Arial" pitchFamily="34" charset="0"/>
              </a:defRPr>
            </a:lvl1pPr>
          </a:lstStyle>
          <a:p>
            <a:r>
              <a:rPr lang="de-DE" altLang="de-DE" dirty="0"/>
              <a:t>Gehen Sie bitte zunächst immer davon aus, </a:t>
            </a:r>
            <a:br>
              <a:rPr lang="de-DE" altLang="de-DE" dirty="0"/>
            </a:br>
            <a:r>
              <a:rPr lang="de-DE" altLang="de-DE" dirty="0"/>
              <a:t>dass der Wähler eine gültige Stimme abgeben wollte.</a:t>
            </a:r>
          </a:p>
        </p:txBody>
      </p:sp>
      <p:grpSp>
        <p:nvGrpSpPr>
          <p:cNvPr id="18" name="Gruppieren 1">
            <a:extLst>
              <a:ext uri="{FF2B5EF4-FFF2-40B4-BE49-F238E27FC236}">
                <a16:creationId xmlns:a16="http://schemas.microsoft.com/office/drawing/2014/main" id="{D08CD108-EFA0-4190-A7F0-3F9F821A4B52}"/>
              </a:ext>
            </a:extLst>
          </p:cNvPr>
          <p:cNvGrpSpPr>
            <a:grpSpLocks/>
          </p:cNvGrpSpPr>
          <p:nvPr/>
        </p:nvGrpSpPr>
        <p:grpSpPr bwMode="auto">
          <a:xfrm>
            <a:off x="382588" y="197232"/>
            <a:ext cx="8569325" cy="1215643"/>
            <a:chOff x="383179" y="197258"/>
            <a:chExt cx="8568952" cy="1215518"/>
          </a:xfrm>
        </p:grpSpPr>
        <p:sp>
          <p:nvSpPr>
            <p:cNvPr id="19" name="Rectangle 6">
              <a:extLst>
                <a:ext uri="{FF2B5EF4-FFF2-40B4-BE49-F238E27FC236}">
                  <a16:creationId xmlns:a16="http://schemas.microsoft.com/office/drawing/2014/main" id="{8DB8A0B7-8889-4A13-8DC0-9F1C08B5AED2}"/>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0" name="Picture 14">
              <a:extLst>
                <a:ext uri="{FF2B5EF4-FFF2-40B4-BE49-F238E27FC236}">
                  <a16:creationId xmlns:a16="http://schemas.microsoft.com/office/drawing/2014/main" id="{6AC00F72-8EC1-43E3-AAD7-B20F18C60E1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12">
              <a:extLst>
                <a:ext uri="{FF2B5EF4-FFF2-40B4-BE49-F238E27FC236}">
                  <a16:creationId xmlns:a16="http://schemas.microsoft.com/office/drawing/2014/main" id="{37A8ED06-E9F4-4FE7-BA61-2ADA7F532400}"/>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250"/>
                                  </p:stCondLst>
                                  <p:childTnLst>
                                    <p:set>
                                      <p:cBhvr>
                                        <p:cTn id="6" dur="1" fill="hold">
                                          <p:stCondLst>
                                            <p:cond delay="0"/>
                                          </p:stCondLst>
                                        </p:cTn>
                                        <p:tgtEl>
                                          <p:spTgt spid="49156"/>
                                        </p:tgtEl>
                                        <p:attrNameLst>
                                          <p:attrName>style.visibility</p:attrName>
                                        </p:attrNameLst>
                                      </p:cBhvr>
                                      <p:to>
                                        <p:strVal val="visible"/>
                                      </p:to>
                                    </p:set>
                                    <p:animEffect transition="in" filter="circle(in)">
                                      <p:cBhvr>
                                        <p:cTn id="7" dur="500"/>
                                        <p:tgtEl>
                                          <p:spTgt spid="49156"/>
                                        </p:tgtEl>
                                      </p:cBhvr>
                                    </p:animEffect>
                                  </p:childTnLst>
                                </p:cTn>
                              </p:par>
                            </p:childTnLst>
                          </p:cTn>
                        </p:par>
                        <p:par>
                          <p:cTn id="8" fill="hold" nodeType="afterGroup">
                            <p:stCondLst>
                              <p:cond delay="750"/>
                            </p:stCondLst>
                            <p:childTnLst>
                              <p:par>
                                <p:cTn id="9" presetID="2" presetClass="entr" presetSubtype="8" fill="hold" grpId="0" nodeType="afterEffect">
                                  <p:stCondLst>
                                    <p:cond delay="500"/>
                                  </p:stCondLst>
                                  <p:childTnLst>
                                    <p:set>
                                      <p:cBhvr>
                                        <p:cTn id="10" dur="1" fill="hold">
                                          <p:stCondLst>
                                            <p:cond delay="0"/>
                                          </p:stCondLst>
                                        </p:cTn>
                                        <p:tgtEl>
                                          <p:spTgt spid="149510"/>
                                        </p:tgtEl>
                                        <p:attrNameLst>
                                          <p:attrName>style.visibility</p:attrName>
                                        </p:attrNameLst>
                                      </p:cBhvr>
                                      <p:to>
                                        <p:strVal val="visible"/>
                                      </p:to>
                                    </p:set>
                                    <p:anim calcmode="lin" valueType="num">
                                      <p:cBhvr additive="base">
                                        <p:cTn id="11" dur="500" fill="hold"/>
                                        <p:tgtEl>
                                          <p:spTgt spid="149510"/>
                                        </p:tgtEl>
                                        <p:attrNameLst>
                                          <p:attrName>ppt_x</p:attrName>
                                        </p:attrNameLst>
                                      </p:cBhvr>
                                      <p:tavLst>
                                        <p:tav tm="0">
                                          <p:val>
                                            <p:strVal val="0-#ppt_w/2"/>
                                          </p:val>
                                        </p:tav>
                                        <p:tav tm="100000">
                                          <p:val>
                                            <p:strVal val="#ppt_x"/>
                                          </p:val>
                                        </p:tav>
                                      </p:tavLst>
                                    </p:anim>
                                    <p:anim calcmode="lin" valueType="num">
                                      <p:cBhvr additive="base">
                                        <p:cTn id="12" dur="500" fill="hold"/>
                                        <p:tgtEl>
                                          <p:spTgt spid="14951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750"/>
                            </p:stCondLst>
                            <p:childTnLst>
                              <p:par>
                                <p:cTn id="14" presetID="15" presetClass="entr" presetSubtype="0" fill="hold" grpId="0" nodeType="afterEffect">
                                  <p:stCondLst>
                                    <p:cond delay="500"/>
                                  </p:stCondLst>
                                  <p:childTnLst>
                                    <p:set>
                                      <p:cBhvr>
                                        <p:cTn id="15" dur="1" fill="hold">
                                          <p:stCondLst>
                                            <p:cond delay="0"/>
                                          </p:stCondLst>
                                        </p:cTn>
                                        <p:tgtEl>
                                          <p:spTgt spid="149509"/>
                                        </p:tgtEl>
                                        <p:attrNameLst>
                                          <p:attrName>style.visibility</p:attrName>
                                        </p:attrNameLst>
                                      </p:cBhvr>
                                      <p:to>
                                        <p:strVal val="visible"/>
                                      </p:to>
                                    </p:set>
                                    <p:anim calcmode="lin" valueType="num">
                                      <p:cBhvr>
                                        <p:cTn id="16" dur="500" fill="hold"/>
                                        <p:tgtEl>
                                          <p:spTgt spid="149509"/>
                                        </p:tgtEl>
                                        <p:attrNameLst>
                                          <p:attrName>ppt_w</p:attrName>
                                        </p:attrNameLst>
                                      </p:cBhvr>
                                      <p:tavLst>
                                        <p:tav tm="0">
                                          <p:val>
                                            <p:fltVal val="0"/>
                                          </p:val>
                                        </p:tav>
                                        <p:tav tm="100000">
                                          <p:val>
                                            <p:strVal val="#ppt_w"/>
                                          </p:val>
                                        </p:tav>
                                      </p:tavLst>
                                    </p:anim>
                                    <p:anim calcmode="lin" valueType="num">
                                      <p:cBhvr>
                                        <p:cTn id="17" dur="500" fill="hold"/>
                                        <p:tgtEl>
                                          <p:spTgt spid="149509"/>
                                        </p:tgtEl>
                                        <p:attrNameLst>
                                          <p:attrName>ppt_h</p:attrName>
                                        </p:attrNameLst>
                                      </p:cBhvr>
                                      <p:tavLst>
                                        <p:tav tm="0">
                                          <p:val>
                                            <p:fltVal val="0"/>
                                          </p:val>
                                        </p:tav>
                                        <p:tav tm="100000">
                                          <p:val>
                                            <p:strVal val="#ppt_h"/>
                                          </p:val>
                                        </p:tav>
                                      </p:tavLst>
                                    </p:anim>
                                    <p:anim calcmode="lin" valueType="num">
                                      <p:cBhvr>
                                        <p:cTn id="18" dur="500" fill="hold"/>
                                        <p:tgtEl>
                                          <p:spTgt spid="149509"/>
                                        </p:tgtEl>
                                        <p:attrNameLst>
                                          <p:attrName>ppt_x</p:attrName>
                                        </p:attrNameLst>
                                      </p:cBhvr>
                                      <p:tavLst>
                                        <p:tav tm="0" fmla="#ppt_x+(cos(-2*pi*(1-$))*-#ppt_x-sin(-2*pi*(1-$))*(1-#ppt_y))*(1-$)">
                                          <p:val>
                                            <p:fltVal val="0"/>
                                          </p:val>
                                        </p:tav>
                                        <p:tav tm="100000">
                                          <p:val>
                                            <p:fltVal val="1"/>
                                          </p:val>
                                        </p:tav>
                                      </p:tavLst>
                                    </p:anim>
                                    <p:anim calcmode="lin" valueType="num">
                                      <p:cBhvr>
                                        <p:cTn id="19" dur="500" fill="hold"/>
                                        <p:tgtEl>
                                          <p:spTgt spid="149509"/>
                                        </p:tgtEl>
                                        <p:attrNameLst>
                                          <p:attrName>ppt_y</p:attrName>
                                        </p:attrNameLst>
                                      </p:cBhvr>
                                      <p:tavLst>
                                        <p:tav tm="0" fmla="#ppt_y+(sin(-2*pi*(1-$))*-#ppt_x+cos(-2*pi*(1-$))*(1-#ppt_y))*(1-$)">
                                          <p:val>
                                            <p:fltVal val="0"/>
                                          </p:val>
                                        </p:tav>
                                        <p:tav tm="100000">
                                          <p:val>
                                            <p:fltVal val="1"/>
                                          </p:val>
                                        </p:tav>
                                      </p:tavLst>
                                    </p:anim>
                                  </p:childTnLst>
                                </p:cTn>
                              </p:par>
                            </p:childTnLst>
                          </p:cTn>
                        </p:par>
                        <p:par>
                          <p:cTn id="20" fill="hold" nodeType="afterGroup">
                            <p:stCondLst>
                              <p:cond delay="2750"/>
                            </p:stCondLst>
                            <p:childTnLst>
                              <p:par>
                                <p:cTn id="21" presetID="47" presetClass="entr" presetSubtype="0" fill="hold" grpId="0" nodeType="afterEffect">
                                  <p:stCondLst>
                                    <p:cond delay="500"/>
                                  </p:stCondLst>
                                  <p:childTnLst>
                                    <p:set>
                                      <p:cBhvr>
                                        <p:cTn id="22" dur="1" fill="hold">
                                          <p:stCondLst>
                                            <p:cond delay="0"/>
                                          </p:stCondLst>
                                        </p:cTn>
                                        <p:tgtEl>
                                          <p:spTgt spid="49159"/>
                                        </p:tgtEl>
                                        <p:attrNameLst>
                                          <p:attrName>style.visibility</p:attrName>
                                        </p:attrNameLst>
                                      </p:cBhvr>
                                      <p:to>
                                        <p:strVal val="visible"/>
                                      </p:to>
                                    </p:set>
                                    <p:animEffect transition="in" filter="fade">
                                      <p:cBhvr>
                                        <p:cTn id="23" dur="500"/>
                                        <p:tgtEl>
                                          <p:spTgt spid="49159"/>
                                        </p:tgtEl>
                                      </p:cBhvr>
                                    </p:animEffect>
                                    <p:anim calcmode="lin" valueType="num">
                                      <p:cBhvr>
                                        <p:cTn id="24" dur="500" fill="hold"/>
                                        <p:tgtEl>
                                          <p:spTgt spid="49159"/>
                                        </p:tgtEl>
                                        <p:attrNameLst>
                                          <p:attrName>ppt_x</p:attrName>
                                        </p:attrNameLst>
                                      </p:cBhvr>
                                      <p:tavLst>
                                        <p:tav tm="0">
                                          <p:val>
                                            <p:strVal val="#ppt_x"/>
                                          </p:val>
                                        </p:tav>
                                        <p:tav tm="100000">
                                          <p:val>
                                            <p:strVal val="#ppt_x"/>
                                          </p:val>
                                        </p:tav>
                                      </p:tavLst>
                                    </p:anim>
                                    <p:anim calcmode="lin" valueType="num">
                                      <p:cBhvr>
                                        <p:cTn id="25" dur="500" fill="hold"/>
                                        <p:tgtEl>
                                          <p:spTgt spid="4915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nodeType="afterGroup">
                            <p:stCondLst>
                              <p:cond delay="0"/>
                            </p:stCondLst>
                            <p:childTnLst>
                              <p:par>
                                <p:cTn id="28" presetID="9" presetClass="exit" presetSubtype="0" fill="hold" grpId="1" nodeType="clickEffect">
                                  <p:stCondLst>
                                    <p:cond delay="0"/>
                                  </p:stCondLst>
                                  <p:childTnLst>
                                    <p:animEffect transition="out" filter="dissolve">
                                      <p:cBhvr>
                                        <p:cTn id="29" dur="500"/>
                                        <p:tgtEl>
                                          <p:spTgt spid="149510"/>
                                        </p:tgtEl>
                                      </p:cBhvr>
                                    </p:animEffect>
                                    <p:set>
                                      <p:cBhvr>
                                        <p:cTn id="30" dur="1" fill="hold">
                                          <p:stCondLst>
                                            <p:cond delay="499"/>
                                          </p:stCondLst>
                                        </p:cTn>
                                        <p:tgtEl>
                                          <p:spTgt spid="149510"/>
                                        </p:tgtEl>
                                        <p:attrNameLst>
                                          <p:attrName>style.visibility</p:attrName>
                                        </p:attrNameLst>
                                      </p:cBhvr>
                                      <p:to>
                                        <p:strVal val="hidden"/>
                                      </p:to>
                                    </p:set>
                                  </p:childTnLst>
                                </p:cTn>
                              </p:par>
                              <p:par>
                                <p:cTn id="31" presetID="9" presetClass="exit" presetSubtype="0" fill="hold" grpId="1" nodeType="withEffect">
                                  <p:stCondLst>
                                    <p:cond delay="0"/>
                                  </p:stCondLst>
                                  <p:childTnLst>
                                    <p:animEffect transition="out" filter="dissolve">
                                      <p:cBhvr>
                                        <p:cTn id="32" dur="500"/>
                                        <p:tgtEl>
                                          <p:spTgt spid="149509"/>
                                        </p:tgtEl>
                                      </p:cBhvr>
                                    </p:animEffect>
                                    <p:set>
                                      <p:cBhvr>
                                        <p:cTn id="33" dur="1" fill="hold">
                                          <p:stCondLst>
                                            <p:cond delay="499"/>
                                          </p:stCondLst>
                                        </p:cTn>
                                        <p:tgtEl>
                                          <p:spTgt spid="149509"/>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49159"/>
                                        </p:tgtEl>
                                      </p:cBhvr>
                                    </p:animEffect>
                                    <p:set>
                                      <p:cBhvr>
                                        <p:cTn id="36" dur="1" fill="hold">
                                          <p:stCondLst>
                                            <p:cond delay="499"/>
                                          </p:stCondLst>
                                        </p:cTn>
                                        <p:tgtEl>
                                          <p:spTgt spid="49159"/>
                                        </p:tgtEl>
                                        <p:attrNameLst>
                                          <p:attrName>style.visibility</p:attrName>
                                        </p:attrNameLst>
                                      </p:cBhvr>
                                      <p:to>
                                        <p:strVal val="hidden"/>
                                      </p:to>
                                    </p:set>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3" presetClass="entr" presetSubtype="1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linds(horizontal)">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149509" grpId="0" animBg="1" autoUpdateAnimBg="0"/>
      <p:bldP spid="149509" grpId="1" animBg="1"/>
      <p:bldP spid="149510" grpId="0" animBg="1" autoUpdateAnimBg="0"/>
      <p:bldP spid="149510" grpId="1" animBg="1"/>
      <p:bldP spid="49159" grpId="0" animBg="1"/>
      <p:bldP spid="49159" grpId="1" animBg="1"/>
      <p:bldP spid="14" grpId="0" animBg="1"/>
      <p:bldP spid="16"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09575" y="1498600"/>
            <a:ext cx="76200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Die Wahlniederschrift </a:t>
            </a:r>
            <a:br>
              <a:rPr lang="de-DE" sz="2400" b="1" dirty="0"/>
            </a:br>
            <a:r>
              <a:rPr lang="de-DE" sz="2400" b="1" dirty="0"/>
              <a:t>Teil 1</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27003CC0-5998-475D-8C9D-851F9135DE1F}" type="slidenum">
              <a:rPr lang="de-DE" smtClean="0"/>
              <a:pPr>
                <a:defRPr/>
              </a:pPr>
              <a:t>42</a:t>
            </a:fld>
            <a:endParaRPr lang="de-DE"/>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192588" y="2025055"/>
            <a:ext cx="4270375" cy="39762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ige Legende 5"/>
          <p:cNvSpPr/>
          <p:nvPr/>
        </p:nvSpPr>
        <p:spPr>
          <a:xfrm>
            <a:off x="382588" y="2636838"/>
            <a:ext cx="2460625" cy="1376362"/>
          </a:xfrm>
          <a:prstGeom prst="wedgeRectCallout">
            <a:avLst>
              <a:gd name="adj1" fmla="val 138625"/>
              <a:gd name="adj2" fmla="val 82129"/>
            </a:avLst>
          </a:prstGeom>
          <a:solidFill>
            <a:srgbClr val="95F9A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dirty="0">
                <a:solidFill>
                  <a:schemeClr val="tx1"/>
                </a:solidFill>
                <a:latin typeface="Arial" pitchFamily="34" charset="0"/>
                <a:cs typeface="Arial" pitchFamily="34" charset="0"/>
              </a:rPr>
              <a:t>Hier ist die Besetzung Ihres Wahlvorstandes vorgetragen.</a:t>
            </a:r>
            <a:br>
              <a:rPr lang="de-DE" sz="1600" dirty="0">
                <a:solidFill>
                  <a:schemeClr val="tx1"/>
                </a:solidFill>
                <a:latin typeface="Arial" pitchFamily="34" charset="0"/>
                <a:cs typeface="Arial" pitchFamily="34" charset="0"/>
              </a:rPr>
            </a:br>
            <a:r>
              <a:rPr lang="de-DE" sz="1600" dirty="0">
                <a:solidFill>
                  <a:schemeClr val="tx1"/>
                </a:solidFill>
                <a:latin typeface="Arial" pitchFamily="34" charset="0"/>
                <a:cs typeface="Arial" pitchFamily="34" charset="0"/>
              </a:rPr>
              <a:t>Fehlende streichen Sie hier bitte…</a:t>
            </a:r>
          </a:p>
        </p:txBody>
      </p:sp>
      <p:sp>
        <p:nvSpPr>
          <p:cNvPr id="7" name="Rechteckige Legende 6"/>
          <p:cNvSpPr/>
          <p:nvPr/>
        </p:nvSpPr>
        <p:spPr>
          <a:xfrm>
            <a:off x="409575" y="4581525"/>
            <a:ext cx="2268538" cy="1476375"/>
          </a:xfrm>
          <a:prstGeom prst="wedgeRectCallout">
            <a:avLst>
              <a:gd name="adj1" fmla="val 146970"/>
              <a:gd name="adj2" fmla="val 39915"/>
            </a:avLst>
          </a:prstGeom>
          <a:solidFill>
            <a:srgbClr val="95F9A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600" dirty="0">
                <a:solidFill>
                  <a:schemeClr val="tx1"/>
                </a:solidFill>
                <a:latin typeface="Arial" pitchFamily="34" charset="0"/>
                <a:cs typeface="Arial" pitchFamily="34" charset="0"/>
              </a:rPr>
              <a:t>…und tragen denjenigen hier ein, wenn Sie jemanden als Ersatz verpflichtet haben.</a:t>
            </a:r>
          </a:p>
        </p:txBody>
      </p:sp>
      <p:sp>
        <p:nvSpPr>
          <p:cNvPr id="12"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4" name="Gruppieren 1">
            <a:extLst>
              <a:ext uri="{FF2B5EF4-FFF2-40B4-BE49-F238E27FC236}">
                <a16:creationId xmlns:a16="http://schemas.microsoft.com/office/drawing/2014/main" id="{D08CD108-EFA0-4190-A7F0-3F9F821A4B52}"/>
              </a:ext>
            </a:extLst>
          </p:cNvPr>
          <p:cNvGrpSpPr>
            <a:grpSpLocks/>
          </p:cNvGrpSpPr>
          <p:nvPr/>
        </p:nvGrpSpPr>
        <p:grpSpPr bwMode="auto">
          <a:xfrm>
            <a:off x="382588" y="197232"/>
            <a:ext cx="8569325" cy="1215643"/>
            <a:chOff x="383179" y="197258"/>
            <a:chExt cx="8568952" cy="1215518"/>
          </a:xfrm>
        </p:grpSpPr>
        <p:sp>
          <p:nvSpPr>
            <p:cNvPr id="15" name="Rectangle 6">
              <a:extLst>
                <a:ext uri="{FF2B5EF4-FFF2-40B4-BE49-F238E27FC236}">
                  <a16:creationId xmlns:a16="http://schemas.microsoft.com/office/drawing/2014/main" id="{8DB8A0B7-8889-4A13-8DC0-9F1C08B5AED2}"/>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6" name="Picture 14">
              <a:extLst>
                <a:ext uri="{FF2B5EF4-FFF2-40B4-BE49-F238E27FC236}">
                  <a16:creationId xmlns:a16="http://schemas.microsoft.com/office/drawing/2014/main" id="{6AC00F72-8EC1-43E3-AAD7-B20F18C60E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12">
              <a:extLst>
                <a:ext uri="{FF2B5EF4-FFF2-40B4-BE49-F238E27FC236}">
                  <a16:creationId xmlns:a16="http://schemas.microsoft.com/office/drawing/2014/main" id="{37A8ED06-E9F4-4FE7-BA61-2ADA7F532400}"/>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withGroup">
                            <p:stCondLst>
                              <p:cond delay="0"/>
                            </p:stCondLst>
                            <p:childTnLst>
                              <p:par>
                                <p:cTn id="8" presetID="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0-#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57200" y="1427162"/>
            <a:ext cx="82296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Die Wahlniederschrift, Teil 2 – rote Briefe – rote Liste</a:t>
            </a:r>
            <a:endParaRPr lang="de-DE" sz="1800" b="1" dirty="0"/>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7732A862-FD1F-4845-8E37-63753FE12EF7}" type="slidenum">
              <a:rPr lang="de-DE" smtClean="0"/>
              <a:pPr>
                <a:defRPr/>
              </a:pPr>
              <a:t>43</a:t>
            </a:fld>
            <a:endParaRPr lang="de-DE"/>
          </a:p>
        </p:txBody>
      </p:sp>
      <p:pic>
        <p:nvPicPr>
          <p:cNvPr id="52229"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2125262"/>
            <a:ext cx="8279607" cy="12909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20" name="Text Box 4"/>
          <p:cNvSpPr txBox="1">
            <a:spLocks noChangeArrowheads="1"/>
          </p:cNvSpPr>
          <p:nvPr/>
        </p:nvSpPr>
        <p:spPr bwMode="auto">
          <a:xfrm>
            <a:off x="899592" y="2708920"/>
            <a:ext cx="676875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4000" b="1" i="1" dirty="0">
                <a:latin typeface="Comic Sans MS" pitchFamily="66" charset="0"/>
              </a:rPr>
              <a:t>x    					</a:t>
            </a:r>
            <a:r>
              <a:rPr lang="de-DE" sz="3200" b="1" baseline="30000" dirty="0">
                <a:latin typeface="Comic Sans MS" pitchFamily="66" charset="0"/>
              </a:rPr>
              <a:t>1</a:t>
            </a:r>
          </a:p>
        </p:txBody>
      </p:sp>
      <p:sp>
        <p:nvSpPr>
          <p:cNvPr id="24" name="Text Box 4">
            <a:extLst>
              <a:ext uri="{FF2B5EF4-FFF2-40B4-BE49-F238E27FC236}">
                <a16:creationId xmlns:a16="http://schemas.microsoft.com/office/drawing/2014/main" id="{B167D377-32A1-4AD9-AE6B-BCE019A8A50B}"/>
              </a:ext>
            </a:extLst>
          </p:cNvPr>
          <p:cNvSpPr txBox="1">
            <a:spLocks noChangeArrowheads="1"/>
          </p:cNvSpPr>
          <p:nvPr/>
        </p:nvSpPr>
        <p:spPr bwMode="auto">
          <a:xfrm>
            <a:off x="6660232" y="2047101"/>
            <a:ext cx="11521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400" b="1" i="1" dirty="0">
                <a:latin typeface="Comic Sans MS" pitchFamily="66" charset="0"/>
              </a:rPr>
              <a:t>xxx</a:t>
            </a:r>
            <a:endParaRPr lang="de-DE" sz="1400" b="1" baseline="30000" dirty="0">
              <a:latin typeface="Comic Sans MS" pitchFamily="66" charset="0"/>
            </a:endParaRPr>
          </a:p>
        </p:txBody>
      </p:sp>
      <p:grpSp>
        <p:nvGrpSpPr>
          <p:cNvPr id="14" name="Gruppieren 1">
            <a:extLst>
              <a:ext uri="{FF2B5EF4-FFF2-40B4-BE49-F238E27FC236}">
                <a16:creationId xmlns:a16="http://schemas.microsoft.com/office/drawing/2014/main" id="{D08CD108-EFA0-4190-A7F0-3F9F821A4B52}"/>
              </a:ext>
            </a:extLst>
          </p:cNvPr>
          <p:cNvGrpSpPr>
            <a:grpSpLocks/>
          </p:cNvGrpSpPr>
          <p:nvPr/>
        </p:nvGrpSpPr>
        <p:grpSpPr bwMode="auto">
          <a:xfrm>
            <a:off x="382588" y="197232"/>
            <a:ext cx="8569325" cy="1215643"/>
            <a:chOff x="383179" y="197258"/>
            <a:chExt cx="8568952" cy="1215518"/>
          </a:xfrm>
        </p:grpSpPr>
        <p:sp>
          <p:nvSpPr>
            <p:cNvPr id="15" name="Rectangle 6">
              <a:extLst>
                <a:ext uri="{FF2B5EF4-FFF2-40B4-BE49-F238E27FC236}">
                  <a16:creationId xmlns:a16="http://schemas.microsoft.com/office/drawing/2014/main" id="{8DB8A0B7-8889-4A13-8DC0-9F1C08B5AED2}"/>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6" name="Picture 14">
              <a:extLst>
                <a:ext uri="{FF2B5EF4-FFF2-40B4-BE49-F238E27FC236}">
                  <a16:creationId xmlns:a16="http://schemas.microsoft.com/office/drawing/2014/main" id="{6AC00F72-8EC1-43E3-AAD7-B20F18C60E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Gerade Verbindung 12">
              <a:extLst>
                <a:ext uri="{FF2B5EF4-FFF2-40B4-BE49-F238E27FC236}">
                  <a16:creationId xmlns:a16="http://schemas.microsoft.com/office/drawing/2014/main" id="{37A8ED06-E9F4-4FE7-BA61-2ADA7F532400}"/>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25"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57200" y="4763267"/>
            <a:ext cx="8317645" cy="6819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Box 4">
            <a:extLst>
              <a:ext uri="{FF2B5EF4-FFF2-40B4-BE49-F238E27FC236}">
                <a16:creationId xmlns:a16="http://schemas.microsoft.com/office/drawing/2014/main" id="{B167D377-32A1-4AD9-AE6B-BCE019A8A50B}"/>
              </a:ext>
            </a:extLst>
          </p:cNvPr>
          <p:cNvSpPr txBox="1">
            <a:spLocks noChangeArrowheads="1"/>
          </p:cNvSpPr>
          <p:nvPr/>
        </p:nvSpPr>
        <p:spPr bwMode="auto">
          <a:xfrm>
            <a:off x="1033264" y="4869641"/>
            <a:ext cx="11302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400" b="1" i="1" dirty="0" err="1">
                <a:latin typeface="Comic Sans MS" pitchFamily="66" charset="0"/>
              </a:rPr>
              <a:t>xxxxx</a:t>
            </a:r>
            <a:endParaRPr lang="de-DE" sz="1400" b="1" baseline="30000" dirty="0">
              <a:latin typeface="Comic Sans MS" pitchFamily="66" charset="0"/>
            </a:endParaRPr>
          </a:p>
        </p:txBody>
      </p:sp>
      <p:sp>
        <p:nvSpPr>
          <p:cNvPr id="27" name="Text Box 4">
            <a:extLst>
              <a:ext uri="{FF2B5EF4-FFF2-40B4-BE49-F238E27FC236}">
                <a16:creationId xmlns:a16="http://schemas.microsoft.com/office/drawing/2014/main" id="{B06BD5F3-CE51-4D89-84BF-F436F94406D0}"/>
              </a:ext>
            </a:extLst>
          </p:cNvPr>
          <p:cNvSpPr txBox="1">
            <a:spLocks noChangeArrowheads="1"/>
          </p:cNvSpPr>
          <p:nvPr/>
        </p:nvSpPr>
        <p:spPr bwMode="auto">
          <a:xfrm>
            <a:off x="2833464" y="4908020"/>
            <a:ext cx="11302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400" b="1" i="1" dirty="0">
                <a:latin typeface="Comic Sans MS" pitchFamily="66" charset="0"/>
              </a:rPr>
              <a:t>   xx</a:t>
            </a:r>
            <a:endParaRPr lang="de-DE" sz="1400" b="1" baseline="30000" dirty="0">
              <a:latin typeface="Comic Sans MS" pitchFamily="66" charset="0"/>
            </a:endParaRPr>
          </a:p>
        </p:txBody>
      </p:sp>
      <p:sp>
        <p:nvSpPr>
          <p:cNvPr id="28" name="Rectangle 2"/>
          <p:cNvSpPr>
            <a:spLocks noChangeArrowheads="1"/>
          </p:cNvSpPr>
          <p:nvPr/>
        </p:nvSpPr>
        <p:spPr bwMode="auto">
          <a:xfrm>
            <a:off x="552450" y="3963955"/>
            <a:ext cx="82296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Die Wahlniederschrift, Teil 3 – rote Briefe um 18 Uhr</a:t>
            </a:r>
            <a:endParaRPr lang="de-DE" sz="1800" b="1" dirty="0"/>
          </a:p>
        </p:txBody>
      </p:sp>
    </p:spTree>
    <p:extLst>
      <p:ext uri="{BB962C8B-B14F-4D97-AF65-F5344CB8AC3E}">
        <p14:creationId xmlns:p14="http://schemas.microsoft.com/office/powerpoint/2010/main" val="4844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additive="base">
                                        <p:cTn id="7" dur="500" fill="hold"/>
                                        <p:tgtEl>
                                          <p:spTgt spid="52229"/>
                                        </p:tgtEl>
                                        <p:attrNameLst>
                                          <p:attrName>ppt_x</p:attrName>
                                        </p:attrNameLst>
                                      </p:cBhvr>
                                      <p:tavLst>
                                        <p:tav tm="0">
                                          <p:val>
                                            <p:strVal val="#ppt_x"/>
                                          </p:val>
                                        </p:tav>
                                        <p:tav tm="100000">
                                          <p:val>
                                            <p:strVal val="#ppt_x"/>
                                          </p:val>
                                        </p:tav>
                                      </p:tavLst>
                                    </p:anim>
                                    <p:anim calcmode="lin" valueType="num">
                                      <p:cBhvr additive="base">
                                        <p:cTn id="8" dur="500" fill="hold"/>
                                        <p:tgtEl>
                                          <p:spTgt spid="522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1000"/>
                                        <p:tgtEl>
                                          <p:spTgt spid="24"/>
                                        </p:tgtEl>
                                      </p:cBhvr>
                                    </p:animEffect>
                                  </p:childTnLst>
                                </p:cTn>
                              </p:par>
                            </p:childTnLst>
                          </p:cTn>
                        </p:par>
                        <p:par>
                          <p:cTn id="13" fill="hold">
                            <p:stCondLst>
                              <p:cond delay="1500"/>
                            </p:stCondLst>
                            <p:childTnLst>
                              <p:par>
                                <p:cTn id="14" presetID="6" presetClass="entr" presetSubtype="16"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par>
                          <p:cTn id="21" fill="hold">
                            <p:stCondLst>
                              <p:cond delay="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6"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ircle(in)">
                                      <p:cBhvr>
                                        <p:cTn id="29" dur="1000"/>
                                        <p:tgtEl>
                                          <p:spTgt spid="26"/>
                                        </p:tgtEl>
                                      </p:cBhvr>
                                    </p:animEffect>
                                  </p:childTnLst>
                                </p:cTn>
                              </p:par>
                            </p:childTnLst>
                          </p:cTn>
                        </p:par>
                        <p:par>
                          <p:cTn id="30" fill="hold">
                            <p:stCondLst>
                              <p:cond delay="1500"/>
                            </p:stCondLst>
                            <p:childTnLst>
                              <p:par>
                                <p:cTn id="31" presetID="6" presetClass="entr" presetSubtype="16"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circle(in)">
                                      <p:cBhvr>
                                        <p:cTn id="33" dur="1000"/>
                                        <p:tgtEl>
                                          <p:spTgt spid="27"/>
                                        </p:tgtEl>
                                      </p:cBhvr>
                                    </p:animEffect>
                                  </p:childTnLst>
                                </p:cTn>
                              </p:par>
                            </p:childTnLst>
                          </p:cTn>
                        </p:par>
                        <p:par>
                          <p:cTn id="34" fill="hold">
                            <p:stCondLst>
                              <p:cond delay="2500"/>
                            </p:stCondLst>
                            <p:childTnLst>
                              <p:par>
                                <p:cTn id="35" presetID="3"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p:bldP spid="26" grpId="0"/>
      <p:bldP spid="27"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621" y="1694615"/>
            <a:ext cx="4888032" cy="4661735"/>
          </a:xfrm>
          <a:prstGeom prst="rect">
            <a:avLst/>
          </a:prstGeom>
        </p:spPr>
      </p:pic>
      <p:sp>
        <p:nvSpPr>
          <p:cNvPr id="52226" name="Rectangle 2"/>
          <p:cNvSpPr>
            <a:spLocks noChangeArrowheads="1"/>
          </p:cNvSpPr>
          <p:nvPr/>
        </p:nvSpPr>
        <p:spPr bwMode="auto">
          <a:xfrm>
            <a:off x="467544" y="1530747"/>
            <a:ext cx="8219256" cy="15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Die Wahlnieder-</a:t>
            </a:r>
            <a:br>
              <a:rPr lang="de-DE" sz="2400" b="1" dirty="0"/>
            </a:br>
            <a:r>
              <a:rPr lang="de-DE" sz="2400" b="1" dirty="0" err="1"/>
              <a:t>schrift</a:t>
            </a:r>
            <a:r>
              <a:rPr lang="de-DE" sz="2400" b="1" dirty="0"/>
              <a:t>, Teil 4 – </a:t>
            </a:r>
            <a:br>
              <a:rPr lang="de-DE" sz="2400" b="1" dirty="0"/>
            </a:br>
            <a:r>
              <a:rPr lang="de-DE" sz="2400" b="1" dirty="0" err="1"/>
              <a:t>Zurückweisunng</a:t>
            </a:r>
            <a:r>
              <a:rPr lang="de-DE" sz="2400" b="1" dirty="0"/>
              <a:t> </a:t>
            </a:r>
            <a:br>
              <a:rPr lang="de-DE" sz="2400" b="1" dirty="0"/>
            </a:br>
            <a:r>
              <a:rPr lang="de-DE" sz="2400" b="1" dirty="0"/>
              <a:t>nur wegen:</a:t>
            </a:r>
            <a:endParaRPr lang="de-DE" sz="1800" b="1" dirty="0"/>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7732A862-FD1F-4845-8E37-63753FE12EF7}" type="slidenum">
              <a:rPr lang="de-DE" smtClean="0"/>
              <a:pPr>
                <a:defRPr/>
              </a:pPr>
              <a:t>44</a:t>
            </a:fld>
            <a:endParaRPr lang="de-DE"/>
          </a:p>
        </p:txBody>
      </p:sp>
      <p:sp>
        <p:nvSpPr>
          <p:cNvPr id="19"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3" name="Gruppieren 12"/>
          <p:cNvGrpSpPr/>
          <p:nvPr/>
        </p:nvGrpSpPr>
        <p:grpSpPr>
          <a:xfrm>
            <a:off x="564818" y="2329100"/>
            <a:ext cx="3960440" cy="2828092"/>
            <a:chOff x="467544" y="2060848"/>
            <a:chExt cx="6264696" cy="4032448"/>
          </a:xfrm>
        </p:grpSpPr>
        <p:cxnSp>
          <p:nvCxnSpPr>
            <p:cNvPr id="8" name="Gerader Verbinder 7"/>
            <p:cNvCxnSpPr/>
            <p:nvPr/>
          </p:nvCxnSpPr>
          <p:spPr>
            <a:xfrm>
              <a:off x="467544" y="3097743"/>
              <a:ext cx="5400600" cy="2828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Geschweifte Klammer links 10"/>
            <p:cNvSpPr/>
            <p:nvPr/>
          </p:nvSpPr>
          <p:spPr>
            <a:xfrm>
              <a:off x="5868144" y="2060848"/>
              <a:ext cx="864096" cy="4032448"/>
            </a:xfrm>
            <a:prstGeom prst="leftBrace">
              <a:avLst>
                <a:gd name="adj1" fmla="val 8333"/>
                <a:gd name="adj2" fmla="val 26468"/>
              </a:avLst>
            </a:prstGeom>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23" name="Gruppieren 1">
            <a:extLst>
              <a:ext uri="{FF2B5EF4-FFF2-40B4-BE49-F238E27FC236}">
                <a16:creationId xmlns:a16="http://schemas.microsoft.com/office/drawing/2014/main" id="{D08CD108-EFA0-4190-A7F0-3F9F821A4B52}"/>
              </a:ext>
            </a:extLst>
          </p:cNvPr>
          <p:cNvGrpSpPr>
            <a:grpSpLocks/>
          </p:cNvGrpSpPr>
          <p:nvPr/>
        </p:nvGrpSpPr>
        <p:grpSpPr bwMode="auto">
          <a:xfrm>
            <a:off x="382588" y="197232"/>
            <a:ext cx="8569325" cy="1215643"/>
            <a:chOff x="383179" y="197258"/>
            <a:chExt cx="8568952" cy="1215518"/>
          </a:xfrm>
        </p:grpSpPr>
        <p:sp>
          <p:nvSpPr>
            <p:cNvPr id="24" name="Rectangle 6">
              <a:extLst>
                <a:ext uri="{FF2B5EF4-FFF2-40B4-BE49-F238E27FC236}">
                  <a16:creationId xmlns:a16="http://schemas.microsoft.com/office/drawing/2014/main" id="{8DB8A0B7-8889-4A13-8DC0-9F1C08B5AED2}"/>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5" name="Picture 14">
              <a:extLst>
                <a:ext uri="{FF2B5EF4-FFF2-40B4-BE49-F238E27FC236}">
                  <a16:creationId xmlns:a16="http://schemas.microsoft.com/office/drawing/2014/main" id="{6AC00F72-8EC1-43E3-AAD7-B20F18C60E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Gerade Verbindung 12">
              <a:extLst>
                <a:ext uri="{FF2B5EF4-FFF2-40B4-BE49-F238E27FC236}">
                  <a16:creationId xmlns:a16="http://schemas.microsoft.com/office/drawing/2014/main" id="{37A8ED06-E9F4-4FE7-BA61-2ADA7F532400}"/>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0" name="Textfeld 9"/>
          <p:cNvSpPr txBox="1"/>
          <p:nvPr/>
        </p:nvSpPr>
        <p:spPr>
          <a:xfrm>
            <a:off x="4716016" y="1892324"/>
            <a:ext cx="383438" cy="307777"/>
          </a:xfrm>
          <a:prstGeom prst="rect">
            <a:avLst/>
          </a:prstGeom>
          <a:noFill/>
        </p:spPr>
        <p:txBody>
          <a:bodyPr wrap="none" rtlCol="0">
            <a:spAutoFit/>
          </a:bodyPr>
          <a:lstStyle/>
          <a:p>
            <a:r>
              <a:rPr lang="de-DE" sz="1400" dirty="0"/>
              <a:t>25</a:t>
            </a:r>
          </a:p>
        </p:txBody>
      </p:sp>
      <p:sp>
        <p:nvSpPr>
          <p:cNvPr id="27" name="Textfeld 26"/>
          <p:cNvSpPr txBox="1"/>
          <p:nvPr/>
        </p:nvSpPr>
        <p:spPr>
          <a:xfrm>
            <a:off x="4597771" y="2421468"/>
            <a:ext cx="172089" cy="215444"/>
          </a:xfrm>
          <a:prstGeom prst="rect">
            <a:avLst/>
          </a:prstGeom>
          <a:noFill/>
        </p:spPr>
        <p:txBody>
          <a:bodyPr wrap="none" lIns="36000" tIns="0" rIns="36000" bIns="0" rtlCol="0">
            <a:spAutoFit/>
          </a:bodyPr>
          <a:lstStyle/>
          <a:p>
            <a:r>
              <a:rPr lang="de-DE" sz="1400" dirty="0"/>
              <a:t>4</a:t>
            </a:r>
          </a:p>
        </p:txBody>
      </p:sp>
      <p:sp>
        <p:nvSpPr>
          <p:cNvPr id="28" name="Textfeld 27"/>
          <p:cNvSpPr txBox="1"/>
          <p:nvPr/>
        </p:nvSpPr>
        <p:spPr>
          <a:xfrm>
            <a:off x="4597770" y="2797824"/>
            <a:ext cx="172089" cy="215444"/>
          </a:xfrm>
          <a:prstGeom prst="rect">
            <a:avLst/>
          </a:prstGeom>
          <a:noFill/>
        </p:spPr>
        <p:txBody>
          <a:bodyPr wrap="none" lIns="36000" tIns="0" rIns="36000" bIns="0" rtlCol="0">
            <a:spAutoFit/>
          </a:bodyPr>
          <a:lstStyle/>
          <a:p>
            <a:r>
              <a:rPr lang="de-DE" sz="1400" dirty="0"/>
              <a:t>3</a:t>
            </a:r>
          </a:p>
        </p:txBody>
      </p:sp>
      <p:sp>
        <p:nvSpPr>
          <p:cNvPr id="29" name="Textfeld 28"/>
          <p:cNvSpPr txBox="1"/>
          <p:nvPr/>
        </p:nvSpPr>
        <p:spPr>
          <a:xfrm>
            <a:off x="4597770" y="3186830"/>
            <a:ext cx="172089" cy="215444"/>
          </a:xfrm>
          <a:prstGeom prst="rect">
            <a:avLst/>
          </a:prstGeom>
          <a:noFill/>
        </p:spPr>
        <p:txBody>
          <a:bodyPr wrap="none" lIns="36000" tIns="0" rIns="36000" bIns="0" rtlCol="0">
            <a:spAutoFit/>
          </a:bodyPr>
          <a:lstStyle/>
          <a:p>
            <a:r>
              <a:rPr lang="de-DE" sz="1400" dirty="0"/>
              <a:t>5</a:t>
            </a:r>
          </a:p>
        </p:txBody>
      </p:sp>
      <p:sp>
        <p:nvSpPr>
          <p:cNvPr id="30" name="Textfeld 29"/>
          <p:cNvSpPr txBox="1"/>
          <p:nvPr/>
        </p:nvSpPr>
        <p:spPr>
          <a:xfrm>
            <a:off x="4597770" y="3527702"/>
            <a:ext cx="172089" cy="215444"/>
          </a:xfrm>
          <a:prstGeom prst="rect">
            <a:avLst/>
          </a:prstGeom>
          <a:noFill/>
        </p:spPr>
        <p:txBody>
          <a:bodyPr wrap="none" lIns="36000" tIns="0" rIns="36000" bIns="0" rtlCol="0">
            <a:spAutoFit/>
          </a:bodyPr>
          <a:lstStyle/>
          <a:p>
            <a:r>
              <a:rPr lang="de-DE" sz="1400" dirty="0"/>
              <a:t>2</a:t>
            </a:r>
          </a:p>
        </p:txBody>
      </p:sp>
      <p:sp>
        <p:nvSpPr>
          <p:cNvPr id="31" name="Textfeld 30"/>
          <p:cNvSpPr txBox="1"/>
          <p:nvPr/>
        </p:nvSpPr>
        <p:spPr>
          <a:xfrm>
            <a:off x="4597770" y="3935607"/>
            <a:ext cx="172089" cy="215444"/>
          </a:xfrm>
          <a:prstGeom prst="rect">
            <a:avLst/>
          </a:prstGeom>
          <a:noFill/>
        </p:spPr>
        <p:txBody>
          <a:bodyPr wrap="none" lIns="36000" tIns="0" rIns="36000" bIns="0" rtlCol="0">
            <a:spAutoFit/>
          </a:bodyPr>
          <a:lstStyle/>
          <a:p>
            <a:r>
              <a:rPr lang="de-DE" sz="1400" dirty="0"/>
              <a:t>1</a:t>
            </a:r>
          </a:p>
        </p:txBody>
      </p:sp>
      <p:sp>
        <p:nvSpPr>
          <p:cNvPr id="32" name="Textfeld 31"/>
          <p:cNvSpPr txBox="1"/>
          <p:nvPr/>
        </p:nvSpPr>
        <p:spPr>
          <a:xfrm>
            <a:off x="4597769" y="4304344"/>
            <a:ext cx="172089" cy="215444"/>
          </a:xfrm>
          <a:prstGeom prst="rect">
            <a:avLst/>
          </a:prstGeom>
          <a:noFill/>
        </p:spPr>
        <p:txBody>
          <a:bodyPr wrap="none" lIns="36000" tIns="0" rIns="36000" bIns="0" rtlCol="0">
            <a:spAutoFit/>
          </a:bodyPr>
          <a:lstStyle/>
          <a:p>
            <a:r>
              <a:rPr lang="de-DE" sz="1400" dirty="0"/>
              <a:t>3</a:t>
            </a:r>
          </a:p>
        </p:txBody>
      </p:sp>
      <p:sp>
        <p:nvSpPr>
          <p:cNvPr id="33" name="Textfeld 32"/>
          <p:cNvSpPr txBox="1"/>
          <p:nvPr/>
        </p:nvSpPr>
        <p:spPr>
          <a:xfrm>
            <a:off x="4597769" y="4684313"/>
            <a:ext cx="172089" cy="215444"/>
          </a:xfrm>
          <a:prstGeom prst="rect">
            <a:avLst/>
          </a:prstGeom>
          <a:noFill/>
        </p:spPr>
        <p:txBody>
          <a:bodyPr wrap="none" lIns="36000" tIns="0" rIns="36000" bIns="0" rtlCol="0">
            <a:spAutoFit/>
          </a:bodyPr>
          <a:lstStyle/>
          <a:p>
            <a:r>
              <a:rPr lang="de-DE" sz="1400" dirty="0"/>
              <a:t>2</a:t>
            </a:r>
          </a:p>
        </p:txBody>
      </p:sp>
      <p:sp>
        <p:nvSpPr>
          <p:cNvPr id="34" name="Textfeld 33"/>
          <p:cNvSpPr txBox="1"/>
          <p:nvPr/>
        </p:nvSpPr>
        <p:spPr>
          <a:xfrm>
            <a:off x="4597768" y="5212949"/>
            <a:ext cx="271475" cy="215444"/>
          </a:xfrm>
          <a:prstGeom prst="rect">
            <a:avLst/>
          </a:prstGeom>
          <a:noFill/>
        </p:spPr>
        <p:txBody>
          <a:bodyPr wrap="none" lIns="36000" tIns="0" rIns="36000" bIns="0" rtlCol="0">
            <a:spAutoFit/>
          </a:bodyPr>
          <a:lstStyle/>
          <a:p>
            <a:r>
              <a:rPr lang="de-DE" sz="1400" dirty="0"/>
              <a:t>20</a:t>
            </a:r>
          </a:p>
        </p:txBody>
      </p:sp>
      <p:sp>
        <p:nvSpPr>
          <p:cNvPr id="35" name="Textfeld 34"/>
          <p:cNvSpPr txBox="1"/>
          <p:nvPr/>
        </p:nvSpPr>
        <p:spPr>
          <a:xfrm>
            <a:off x="6462718" y="5877272"/>
            <a:ext cx="172089" cy="215444"/>
          </a:xfrm>
          <a:prstGeom prst="rect">
            <a:avLst/>
          </a:prstGeom>
          <a:noFill/>
        </p:spPr>
        <p:txBody>
          <a:bodyPr wrap="none" lIns="36000" tIns="0" rIns="36000" bIns="0" rtlCol="0">
            <a:spAutoFit/>
          </a:bodyPr>
          <a:lstStyle/>
          <a:p>
            <a:r>
              <a:rPr lang="de-DE" sz="1400" dirty="0"/>
              <a:t>5</a:t>
            </a:r>
          </a:p>
        </p:txBody>
      </p:sp>
      <p:sp>
        <p:nvSpPr>
          <p:cNvPr id="36" name="Text Box 4"/>
          <p:cNvSpPr txBox="1">
            <a:spLocks noChangeArrowheads="1"/>
          </p:cNvSpPr>
          <p:nvPr/>
        </p:nvSpPr>
        <p:spPr bwMode="auto">
          <a:xfrm>
            <a:off x="4230656" y="1934230"/>
            <a:ext cx="11521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1200" b="1" i="1" dirty="0">
                <a:latin typeface="Comic Sans MS" pitchFamily="66" charset="0"/>
              </a:rPr>
              <a:t>x</a:t>
            </a:r>
            <a:endParaRPr lang="de-DE" sz="1200" b="1" baseline="30000" dirty="0">
              <a:latin typeface="Comic Sans MS" pitchFamily="66" charset="0"/>
            </a:endParaRPr>
          </a:p>
        </p:txBody>
      </p:sp>
    </p:spTree>
    <p:extLst>
      <p:ext uri="{BB962C8B-B14F-4D97-AF65-F5344CB8AC3E}">
        <p14:creationId xmlns:p14="http://schemas.microsoft.com/office/powerpoint/2010/main" val="100732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1000"/>
                                        <p:tgtEl>
                                          <p:spTgt spid="52226"/>
                                        </p:tgtEl>
                                      </p:cBhvr>
                                    </p:animEffect>
                                    <p:anim calcmode="lin" valueType="num">
                                      <p:cBhvr>
                                        <p:cTn id="8" dur="1000" fill="hold"/>
                                        <p:tgtEl>
                                          <p:spTgt spid="52226"/>
                                        </p:tgtEl>
                                        <p:attrNameLst>
                                          <p:attrName>ppt_x</p:attrName>
                                        </p:attrNameLst>
                                      </p:cBhvr>
                                      <p:tavLst>
                                        <p:tav tm="0">
                                          <p:val>
                                            <p:strVal val="#ppt_x"/>
                                          </p:val>
                                        </p:tav>
                                        <p:tav tm="100000">
                                          <p:val>
                                            <p:strVal val="#ppt_x"/>
                                          </p:val>
                                        </p:tav>
                                      </p:tavLst>
                                    </p:anim>
                                    <p:anim calcmode="lin" valueType="num">
                                      <p:cBhvr>
                                        <p:cTn id="9" dur="1000" fill="hold"/>
                                        <p:tgtEl>
                                          <p:spTgt spid="522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circle(in)">
                                      <p:cBhvr>
                                        <p:cTn id="18" dur="1000"/>
                                        <p:tgtEl>
                                          <p:spTgt spid="36"/>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9"/>
                                          </p:stCondLst>
                                        </p:cTn>
                                        <p:tgtEl>
                                          <p:spTgt spid="10"/>
                                        </p:tgtEl>
                                        <p:attrNameLst>
                                          <p:attrName>style.visibility</p:attrName>
                                        </p:attrNameLst>
                                      </p:cBhvr>
                                      <p:to>
                                        <p:strVal val="visible"/>
                                      </p:to>
                                    </p:set>
                                  </p:childTnLst>
                                </p:cTn>
                              </p:par>
                            </p:childTnLst>
                          </p:cTn>
                        </p:par>
                        <p:par>
                          <p:cTn id="22" fill="hold">
                            <p:stCondLst>
                              <p:cond delay="1010"/>
                            </p:stCondLst>
                            <p:childTnLst>
                              <p:par>
                                <p:cTn id="23" presetID="1" presetClass="entr" presetSubtype="0" fill="hold" grpId="0" nodeType="afterEffect">
                                  <p:stCondLst>
                                    <p:cond delay="50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1510"/>
                            </p:stCondLst>
                            <p:childTnLst>
                              <p:par>
                                <p:cTn id="26" presetID="1" presetClass="entr" presetSubtype="0" fill="hold" grpId="0" nodeType="afterEffect">
                                  <p:stCondLst>
                                    <p:cond delay="50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2010"/>
                            </p:stCondLst>
                            <p:childTnLst>
                              <p:par>
                                <p:cTn id="29" presetID="1" presetClass="entr" presetSubtype="0" fill="hold" grpId="0" nodeType="afterEffect">
                                  <p:stCondLst>
                                    <p:cond delay="500"/>
                                  </p:stCondLst>
                                  <p:childTnLst>
                                    <p:set>
                                      <p:cBhvr>
                                        <p:cTn id="30" dur="1" fill="hold">
                                          <p:stCondLst>
                                            <p:cond delay="0"/>
                                          </p:stCondLst>
                                        </p:cTn>
                                        <p:tgtEl>
                                          <p:spTgt spid="29"/>
                                        </p:tgtEl>
                                        <p:attrNameLst>
                                          <p:attrName>style.visibility</p:attrName>
                                        </p:attrNameLst>
                                      </p:cBhvr>
                                      <p:to>
                                        <p:strVal val="visible"/>
                                      </p:to>
                                    </p:set>
                                  </p:childTnLst>
                                </p:cTn>
                              </p:par>
                            </p:childTnLst>
                          </p:cTn>
                        </p:par>
                        <p:par>
                          <p:cTn id="31" fill="hold">
                            <p:stCondLst>
                              <p:cond delay="2510"/>
                            </p:stCondLst>
                            <p:childTnLst>
                              <p:par>
                                <p:cTn id="32" presetID="1" presetClass="entr" presetSubtype="0" fill="hold" grpId="0" nodeType="afterEffect">
                                  <p:stCondLst>
                                    <p:cond delay="500"/>
                                  </p:stCondLst>
                                  <p:childTnLst>
                                    <p:set>
                                      <p:cBhvr>
                                        <p:cTn id="33" dur="1" fill="hold">
                                          <p:stCondLst>
                                            <p:cond delay="0"/>
                                          </p:stCondLst>
                                        </p:cTn>
                                        <p:tgtEl>
                                          <p:spTgt spid="30"/>
                                        </p:tgtEl>
                                        <p:attrNameLst>
                                          <p:attrName>style.visibility</p:attrName>
                                        </p:attrNameLst>
                                      </p:cBhvr>
                                      <p:to>
                                        <p:strVal val="visible"/>
                                      </p:to>
                                    </p:set>
                                  </p:childTnLst>
                                </p:cTn>
                              </p:par>
                            </p:childTnLst>
                          </p:cTn>
                        </p:par>
                        <p:par>
                          <p:cTn id="34" fill="hold">
                            <p:stCondLst>
                              <p:cond delay="3010"/>
                            </p:stCondLst>
                            <p:childTnLst>
                              <p:par>
                                <p:cTn id="35" presetID="1" presetClass="entr" presetSubtype="0" fill="hold" grpId="0" nodeType="afterEffect">
                                  <p:stCondLst>
                                    <p:cond delay="500"/>
                                  </p:stCondLst>
                                  <p:childTnLst>
                                    <p:set>
                                      <p:cBhvr>
                                        <p:cTn id="36" dur="1" fill="hold">
                                          <p:stCondLst>
                                            <p:cond delay="0"/>
                                          </p:stCondLst>
                                        </p:cTn>
                                        <p:tgtEl>
                                          <p:spTgt spid="31"/>
                                        </p:tgtEl>
                                        <p:attrNameLst>
                                          <p:attrName>style.visibility</p:attrName>
                                        </p:attrNameLst>
                                      </p:cBhvr>
                                      <p:to>
                                        <p:strVal val="visible"/>
                                      </p:to>
                                    </p:set>
                                  </p:childTnLst>
                                </p:cTn>
                              </p:par>
                            </p:childTnLst>
                          </p:cTn>
                        </p:par>
                        <p:par>
                          <p:cTn id="37" fill="hold">
                            <p:stCondLst>
                              <p:cond delay="3510"/>
                            </p:stCondLst>
                            <p:childTnLst>
                              <p:par>
                                <p:cTn id="38" presetID="1" presetClass="entr" presetSubtype="0" fill="hold" grpId="0" nodeType="afterEffect">
                                  <p:stCondLst>
                                    <p:cond delay="500"/>
                                  </p:stCondLst>
                                  <p:childTnLst>
                                    <p:set>
                                      <p:cBhvr>
                                        <p:cTn id="39" dur="1" fill="hold">
                                          <p:stCondLst>
                                            <p:cond delay="0"/>
                                          </p:stCondLst>
                                        </p:cTn>
                                        <p:tgtEl>
                                          <p:spTgt spid="32"/>
                                        </p:tgtEl>
                                        <p:attrNameLst>
                                          <p:attrName>style.visibility</p:attrName>
                                        </p:attrNameLst>
                                      </p:cBhvr>
                                      <p:to>
                                        <p:strVal val="visible"/>
                                      </p:to>
                                    </p:set>
                                  </p:childTnLst>
                                </p:cTn>
                              </p:par>
                            </p:childTnLst>
                          </p:cTn>
                        </p:par>
                        <p:par>
                          <p:cTn id="40" fill="hold">
                            <p:stCondLst>
                              <p:cond delay="4010"/>
                            </p:stCondLst>
                            <p:childTnLst>
                              <p:par>
                                <p:cTn id="41" presetID="1" presetClass="entr" presetSubtype="0" fill="hold" grpId="0" nodeType="afterEffect">
                                  <p:stCondLst>
                                    <p:cond delay="500"/>
                                  </p:stCondLst>
                                  <p:childTnLst>
                                    <p:set>
                                      <p:cBhvr>
                                        <p:cTn id="42" dur="1" fill="hold">
                                          <p:stCondLst>
                                            <p:cond delay="0"/>
                                          </p:stCondLst>
                                        </p:cTn>
                                        <p:tgtEl>
                                          <p:spTgt spid="33"/>
                                        </p:tgtEl>
                                        <p:attrNameLst>
                                          <p:attrName>style.visibility</p:attrName>
                                        </p:attrNameLst>
                                      </p:cBhvr>
                                      <p:to>
                                        <p:strVal val="visible"/>
                                      </p:to>
                                    </p:set>
                                  </p:childTnLst>
                                </p:cTn>
                              </p:par>
                            </p:childTnLst>
                          </p:cTn>
                        </p:par>
                        <p:par>
                          <p:cTn id="43" fill="hold">
                            <p:stCondLst>
                              <p:cond delay="4510"/>
                            </p:stCondLst>
                            <p:childTnLst>
                              <p:par>
                                <p:cTn id="44" presetID="1" presetClass="entr" presetSubtype="0" fill="hold" grpId="0" nodeType="afterEffect">
                                  <p:stCondLst>
                                    <p:cond delay="500"/>
                                  </p:stCondLst>
                                  <p:childTnLst>
                                    <p:set>
                                      <p:cBhvr>
                                        <p:cTn id="45" dur="1" fill="hold">
                                          <p:stCondLst>
                                            <p:cond delay="0"/>
                                          </p:stCondLst>
                                        </p:cTn>
                                        <p:tgtEl>
                                          <p:spTgt spid="34"/>
                                        </p:tgtEl>
                                        <p:attrNameLst>
                                          <p:attrName>style.visibility</p:attrName>
                                        </p:attrNameLst>
                                      </p:cBhvr>
                                      <p:to>
                                        <p:strVal val="visible"/>
                                      </p:to>
                                    </p:set>
                                  </p:childTnLst>
                                </p:cTn>
                              </p:par>
                            </p:childTnLst>
                          </p:cTn>
                        </p:par>
                        <p:par>
                          <p:cTn id="46" fill="hold">
                            <p:stCondLst>
                              <p:cond delay="5010"/>
                            </p:stCondLst>
                            <p:childTnLst>
                              <p:par>
                                <p:cTn id="47" presetID="1" presetClass="entr" presetSubtype="0" fill="hold" grpId="0" nodeType="afterEffect">
                                  <p:stCondLst>
                                    <p:cond delay="500"/>
                                  </p:stCondLst>
                                  <p:childTnLst>
                                    <p:set>
                                      <p:cBhvr>
                                        <p:cTn id="48" dur="1" fill="hold">
                                          <p:stCondLst>
                                            <p:cond delay="0"/>
                                          </p:stCondLst>
                                        </p:cTn>
                                        <p:tgtEl>
                                          <p:spTgt spid="35"/>
                                        </p:tgtEl>
                                        <p:attrNameLst>
                                          <p:attrName>style.visibility</p:attrName>
                                        </p:attrNameLst>
                                      </p:cBhvr>
                                      <p:to>
                                        <p:strVal val="visible"/>
                                      </p:to>
                                    </p:set>
                                  </p:childTnLst>
                                </p:cTn>
                              </p:par>
                              <p:par>
                                <p:cTn id="49" presetID="3" presetClass="entr" presetSubtype="10" fill="hold" grpId="0" nodeType="withEffect">
                                  <p:stCondLst>
                                    <p:cond delay="50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19" grpId="0" animBg="1"/>
      <p:bldP spid="10" grpId="0"/>
      <p:bldP spid="27" grpId="0"/>
      <p:bldP spid="28" grpId="0"/>
      <p:bldP spid="29" grpId="0"/>
      <p:bldP spid="30" grpId="0"/>
      <p:bldP spid="31" grpId="0"/>
      <p:bldP spid="32" grpId="0"/>
      <p:bldP spid="33" grpId="0"/>
      <p:bldP spid="34" grpId="0"/>
      <p:bldP spid="35"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2229"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1958753"/>
            <a:ext cx="8233052" cy="35300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6" name="Rectangle 2"/>
          <p:cNvSpPr>
            <a:spLocks noChangeArrowheads="1"/>
          </p:cNvSpPr>
          <p:nvPr/>
        </p:nvSpPr>
        <p:spPr bwMode="auto">
          <a:xfrm>
            <a:off x="457200" y="1427163"/>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Die Wahlniederschrift, Teil 5 – Zahl der Wähler</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7732A862-FD1F-4845-8E37-63753FE12EF7}" type="slidenum">
              <a:rPr lang="de-DE" smtClean="0"/>
              <a:pPr>
                <a:defRPr/>
              </a:pPr>
              <a:t>45</a:t>
            </a:fld>
            <a:endParaRPr lang="de-DE"/>
          </a:p>
        </p:txBody>
      </p:sp>
      <p:grpSp>
        <p:nvGrpSpPr>
          <p:cNvPr id="13" name="Gruppierung 42"/>
          <p:cNvGrpSpPr>
            <a:grpSpLocks/>
          </p:cNvGrpSpPr>
          <p:nvPr/>
        </p:nvGrpSpPr>
        <p:grpSpPr bwMode="auto">
          <a:xfrm>
            <a:off x="764380" y="2553491"/>
            <a:ext cx="7923214" cy="1473202"/>
            <a:chOff x="-548" y="1468"/>
            <a:chExt cx="4991" cy="928"/>
          </a:xfrm>
        </p:grpSpPr>
        <p:sp>
          <p:nvSpPr>
            <p:cNvPr id="52239" name="AutoForm 34"/>
            <p:cNvSpPr>
              <a:spLocks noChangeArrowheads="1"/>
            </p:cNvSpPr>
            <p:nvPr/>
          </p:nvSpPr>
          <p:spPr bwMode="auto">
            <a:xfrm>
              <a:off x="-548" y="2110"/>
              <a:ext cx="4991" cy="286"/>
            </a:xfrm>
            <a:prstGeom prst="flowChartProcess">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240" name="AutoForm 35"/>
            <p:cNvSpPr>
              <a:spLocks/>
            </p:cNvSpPr>
            <p:nvPr/>
          </p:nvSpPr>
          <p:spPr bwMode="auto">
            <a:xfrm>
              <a:off x="3147" y="1468"/>
              <a:ext cx="1056" cy="268"/>
            </a:xfrm>
            <a:prstGeom prst="borderCallout1">
              <a:avLst>
                <a:gd name="adj1" fmla="val 104478"/>
                <a:gd name="adj2" fmla="val 67171"/>
                <a:gd name="adj3" fmla="val 262662"/>
                <a:gd name="adj4" fmla="val -326537"/>
              </a:avLst>
            </a:prstGeom>
            <a:solidFill>
              <a:srgbClr val="66FF33"/>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t>Normalfall!</a:t>
              </a:r>
            </a:p>
          </p:txBody>
        </p:sp>
      </p:grpSp>
      <p:grpSp>
        <p:nvGrpSpPr>
          <p:cNvPr id="17" name="Gruppierung 41"/>
          <p:cNvGrpSpPr>
            <a:grpSpLocks/>
          </p:cNvGrpSpPr>
          <p:nvPr/>
        </p:nvGrpSpPr>
        <p:grpSpPr bwMode="auto">
          <a:xfrm>
            <a:off x="444500" y="4077048"/>
            <a:ext cx="8242302" cy="2582863"/>
            <a:chOff x="1940" y="818"/>
            <a:chExt cx="5192" cy="1627"/>
          </a:xfrm>
        </p:grpSpPr>
        <p:sp>
          <p:nvSpPr>
            <p:cNvPr id="52237" name="AutoForm 37"/>
            <p:cNvSpPr>
              <a:spLocks noChangeArrowheads="1"/>
            </p:cNvSpPr>
            <p:nvPr/>
          </p:nvSpPr>
          <p:spPr bwMode="auto">
            <a:xfrm>
              <a:off x="2141" y="818"/>
              <a:ext cx="4991" cy="417"/>
            </a:xfrm>
            <a:prstGeom prst="flowChartProcess">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2238" name="AutoForm 39"/>
            <p:cNvSpPr>
              <a:spLocks/>
            </p:cNvSpPr>
            <p:nvPr/>
          </p:nvSpPr>
          <p:spPr bwMode="auto">
            <a:xfrm>
              <a:off x="1940" y="1793"/>
              <a:ext cx="1029" cy="652"/>
            </a:xfrm>
            <a:prstGeom prst="borderCallout1">
              <a:avLst>
                <a:gd name="adj1" fmla="val -10736"/>
                <a:gd name="adj2" fmla="val 36486"/>
                <a:gd name="adj3" fmla="val -132338"/>
                <a:gd name="adj4" fmla="val 41857"/>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solidFill>
                    <a:schemeClr val="bg1"/>
                  </a:solidFill>
                </a:rPr>
                <a:t>Im anderen Fall zählen Sie 1x nach!</a:t>
              </a:r>
              <a:endParaRPr lang="de-DE" dirty="0"/>
            </a:p>
          </p:txBody>
        </p:sp>
      </p:grpSp>
      <p:sp>
        <p:nvSpPr>
          <p:cNvPr id="21" name="AutoForm 40"/>
          <p:cNvSpPr>
            <a:spLocks/>
          </p:cNvSpPr>
          <p:nvPr/>
        </p:nvSpPr>
        <p:spPr bwMode="auto">
          <a:xfrm>
            <a:off x="3239972" y="5656002"/>
            <a:ext cx="5502188" cy="553998"/>
          </a:xfrm>
          <a:prstGeom prst="borderCallout1">
            <a:avLst>
              <a:gd name="adj1" fmla="val 7468"/>
              <a:gd name="adj2" fmla="val 38436"/>
              <a:gd name="adj3" fmla="val -117928"/>
              <a:gd name="adj4" fmla="val 27949"/>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tIns="0" rIns="72000" bIns="0">
            <a:spAutoFit/>
          </a:bodyPr>
          <a:lstStyle/>
          <a:p>
            <a:r>
              <a:rPr lang="de-DE" sz="1800" b="1" dirty="0">
                <a:solidFill>
                  <a:schemeClr val="bg1"/>
                </a:solidFill>
              </a:rPr>
              <a:t>Wenn es noch immer nicht passt: </a:t>
            </a:r>
          </a:p>
          <a:p>
            <a:r>
              <a:rPr lang="de-DE" sz="1800" b="1" dirty="0">
                <a:solidFill>
                  <a:schemeClr val="bg1"/>
                </a:solidFill>
              </a:rPr>
              <a:t>870 informieren und hier den Grund eintragen!</a:t>
            </a:r>
            <a:endParaRPr lang="de-DE" sz="1800" b="1" dirty="0"/>
          </a:p>
        </p:txBody>
      </p:sp>
      <p:sp>
        <p:nvSpPr>
          <p:cNvPr id="19"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8" name="Gruppieren 1">
            <a:extLst>
              <a:ext uri="{FF2B5EF4-FFF2-40B4-BE49-F238E27FC236}">
                <a16:creationId xmlns:a16="http://schemas.microsoft.com/office/drawing/2014/main" id="{D08CD108-EFA0-4190-A7F0-3F9F821A4B52}"/>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8DB8A0B7-8889-4A13-8DC0-9F1C08B5AED2}"/>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2" name="Picture 14">
              <a:extLst>
                <a:ext uri="{FF2B5EF4-FFF2-40B4-BE49-F238E27FC236}">
                  <a16:creationId xmlns:a16="http://schemas.microsoft.com/office/drawing/2014/main" id="{6AC00F72-8EC1-43E3-AAD7-B20F18C60E1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Gerade Verbindung 12">
              <a:extLst>
                <a:ext uri="{FF2B5EF4-FFF2-40B4-BE49-F238E27FC236}">
                  <a16:creationId xmlns:a16="http://schemas.microsoft.com/office/drawing/2014/main" id="{37A8ED06-E9F4-4FE7-BA61-2ADA7F532400}"/>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92547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additive="base">
                                        <p:cTn id="7" dur="500" fill="hold"/>
                                        <p:tgtEl>
                                          <p:spTgt spid="52229"/>
                                        </p:tgtEl>
                                        <p:attrNameLst>
                                          <p:attrName>ppt_x</p:attrName>
                                        </p:attrNameLst>
                                      </p:cBhvr>
                                      <p:tavLst>
                                        <p:tav tm="0">
                                          <p:val>
                                            <p:strVal val="#ppt_x"/>
                                          </p:val>
                                        </p:tav>
                                        <p:tav tm="100000">
                                          <p:val>
                                            <p:strVal val="#ppt_x"/>
                                          </p:val>
                                        </p:tav>
                                      </p:tavLst>
                                    </p:anim>
                                    <p:anim calcmode="lin" valueType="num">
                                      <p:cBhvr additive="base">
                                        <p:cTn id="8" dur="500" fill="hold"/>
                                        <p:tgtEl>
                                          <p:spTgt spid="522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childTnLst>
                          </p:cTn>
                        </p:par>
                        <p:par>
                          <p:cTn id="20" fill="hold" nodeType="with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19"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 name="Gruppieren 6"/>
          <p:cNvGrpSpPr/>
          <p:nvPr/>
        </p:nvGrpSpPr>
        <p:grpSpPr>
          <a:xfrm>
            <a:off x="1584091" y="2349500"/>
            <a:ext cx="6052018" cy="3852863"/>
            <a:chOff x="1584091" y="2349500"/>
            <a:chExt cx="6052018" cy="3852863"/>
          </a:xfrm>
        </p:grpSpPr>
        <p:pic>
          <p:nvPicPr>
            <p:cNvPr id="5940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84091" y="2349500"/>
              <a:ext cx="6052018"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eck 5"/>
            <p:cNvSpPr/>
            <p:nvPr/>
          </p:nvSpPr>
          <p:spPr>
            <a:xfrm>
              <a:off x="1979712" y="2349500"/>
              <a:ext cx="2952328" cy="212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55298" name="Rectangle 2"/>
          <p:cNvSpPr>
            <a:spLocks noChangeArrowheads="1"/>
          </p:cNvSpPr>
          <p:nvPr/>
        </p:nvSpPr>
        <p:spPr bwMode="auto">
          <a:xfrm>
            <a:off x="457200" y="14097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Die Wahlniederschrift, Teil 6</a:t>
            </a:r>
          </a:p>
        </p:txBody>
      </p:sp>
      <p:sp>
        <p:nvSpPr>
          <p:cNvPr id="58374" name="Text Box 6"/>
          <p:cNvSpPr txBox="1">
            <a:spLocks noChangeArrowheads="1"/>
          </p:cNvSpPr>
          <p:nvPr/>
        </p:nvSpPr>
        <p:spPr bwMode="auto">
          <a:xfrm>
            <a:off x="228600" y="18923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DE" sz="2400" dirty="0"/>
              <a:t>Unterschriften aller Wahlvorstandsmitglieder !</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94809233-D125-490D-8F0F-F525C6DB528E}" type="slidenum">
              <a:rPr lang="de-DE" smtClean="0"/>
              <a:pPr>
                <a:defRPr/>
              </a:pPr>
              <a:t>46</a:t>
            </a:fld>
            <a:endParaRPr lang="de-DE"/>
          </a:p>
        </p:txBody>
      </p:sp>
      <p:sp>
        <p:nvSpPr>
          <p:cNvPr id="4" name="Textfeld 3"/>
          <p:cNvSpPr txBox="1">
            <a:spLocks noChangeArrowheads="1"/>
          </p:cNvSpPr>
          <p:nvPr/>
        </p:nvSpPr>
        <p:spPr bwMode="auto">
          <a:xfrm>
            <a:off x="258763" y="3130550"/>
            <a:ext cx="8816975"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de-DE" dirty="0">
                <a:solidFill>
                  <a:schemeClr val="bg1"/>
                </a:solidFill>
              </a:rPr>
              <a:t>Bei jeder zweiten Wahl fehlen in mindestens einem Wahllokal Unterschriften.</a:t>
            </a:r>
          </a:p>
        </p:txBody>
      </p:sp>
      <p:sp>
        <p:nvSpPr>
          <p:cNvPr id="17" name="Textfeld 16"/>
          <p:cNvSpPr txBox="1">
            <a:spLocks noChangeArrowheads="1"/>
          </p:cNvSpPr>
          <p:nvPr/>
        </p:nvSpPr>
        <p:spPr bwMode="auto">
          <a:xfrm>
            <a:off x="258763" y="4077072"/>
            <a:ext cx="8816975"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de-DE" b="1" dirty="0">
                <a:solidFill>
                  <a:schemeClr val="bg1"/>
                </a:solidFill>
              </a:rPr>
              <a:t>ALLE Wahlhelfer müssen auf Seite 7oder 8 unterschreiben!</a:t>
            </a:r>
          </a:p>
        </p:txBody>
      </p:sp>
      <p:sp>
        <p:nvSpPr>
          <p:cNvPr id="18" name="Textfeld 17"/>
          <p:cNvSpPr txBox="1">
            <a:spLocks noChangeArrowheads="1"/>
          </p:cNvSpPr>
          <p:nvPr/>
        </p:nvSpPr>
        <p:spPr bwMode="auto">
          <a:xfrm>
            <a:off x="258763" y="5045174"/>
            <a:ext cx="8816975"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de-DE" b="1" dirty="0">
                <a:solidFill>
                  <a:schemeClr val="bg1"/>
                </a:solidFill>
              </a:rPr>
              <a:t>Der Wahlvorsteher unterschreibt auf Seite 8 ein zweites Mal!</a:t>
            </a:r>
          </a:p>
        </p:txBody>
      </p:sp>
      <p:sp>
        <p:nvSpPr>
          <p:cNvPr id="15"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6" name="Gruppieren 1">
            <a:extLst>
              <a:ext uri="{FF2B5EF4-FFF2-40B4-BE49-F238E27FC236}">
                <a16:creationId xmlns:a16="http://schemas.microsoft.com/office/drawing/2014/main" id="{F9BCD8E4-F8C2-4A98-ADFF-8DEB414AC865}"/>
              </a:ext>
            </a:extLst>
          </p:cNvPr>
          <p:cNvGrpSpPr>
            <a:grpSpLocks/>
          </p:cNvGrpSpPr>
          <p:nvPr/>
        </p:nvGrpSpPr>
        <p:grpSpPr bwMode="auto">
          <a:xfrm>
            <a:off x="382588" y="197232"/>
            <a:ext cx="8569325" cy="1215643"/>
            <a:chOff x="383179" y="197258"/>
            <a:chExt cx="8568952" cy="1215518"/>
          </a:xfrm>
        </p:grpSpPr>
        <p:sp>
          <p:nvSpPr>
            <p:cNvPr id="19" name="Rectangle 6">
              <a:extLst>
                <a:ext uri="{FF2B5EF4-FFF2-40B4-BE49-F238E27FC236}">
                  <a16:creationId xmlns:a16="http://schemas.microsoft.com/office/drawing/2014/main" id="{2D5705D8-5D30-4744-941C-5FCBA8EABD6D}"/>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0" name="Picture 14">
              <a:extLst>
                <a:ext uri="{FF2B5EF4-FFF2-40B4-BE49-F238E27FC236}">
                  <a16:creationId xmlns:a16="http://schemas.microsoft.com/office/drawing/2014/main" id="{6688BD92-33D2-42E6-9EF8-1A7F59965E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12">
              <a:extLst>
                <a:ext uri="{FF2B5EF4-FFF2-40B4-BE49-F238E27FC236}">
                  <a16:creationId xmlns:a16="http://schemas.microsoft.com/office/drawing/2014/main" id="{AC95E5C1-EFAB-4DAA-9BA0-5F5946C3166F}"/>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additive="base">
                                        <p:cTn id="7" dur="500" fill="hold"/>
                                        <p:tgtEl>
                                          <p:spTgt spid="58374"/>
                                        </p:tgtEl>
                                        <p:attrNameLst>
                                          <p:attrName>ppt_x</p:attrName>
                                        </p:attrNameLst>
                                      </p:cBhvr>
                                      <p:tavLst>
                                        <p:tav tm="0">
                                          <p:val>
                                            <p:strVal val="#ppt_x"/>
                                          </p:val>
                                        </p:tav>
                                        <p:tav tm="100000">
                                          <p:val>
                                            <p:strVal val="#ppt_x"/>
                                          </p:val>
                                        </p:tav>
                                      </p:tavLst>
                                    </p:anim>
                                    <p:anim calcmode="lin" valueType="num">
                                      <p:cBhvr additive="base">
                                        <p:cTn id="8" dur="500" fill="hold"/>
                                        <p:tgtEl>
                                          <p:spTgt spid="583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9"/>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9"/>
                                          </p:stCondLst>
                                        </p:cTn>
                                        <p:tgtEl>
                                          <p:spTgt spid="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9"/>
                                          </p:stCondLst>
                                        </p:cTn>
                                        <p:tgtEl>
                                          <p:spTgt spid="18"/>
                                        </p:tgtEl>
                                        <p:attrNameLst>
                                          <p:attrName>style.visibility</p:attrName>
                                        </p:attrNameLst>
                                      </p:cBhvr>
                                      <p:to>
                                        <p:strVal val="visible"/>
                                      </p:to>
                                    </p:set>
                                  </p:childTnLst>
                                </p:cTn>
                              </p:par>
                            </p:childTnLst>
                          </p:cTn>
                        </p:par>
                        <p:par>
                          <p:cTn id="21" fill="hold">
                            <p:stCondLst>
                              <p:cond delay="10"/>
                            </p:stCondLst>
                            <p:childTnLst>
                              <p:par>
                                <p:cTn id="22" presetID="3" presetClass="entr" presetSubtype="1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utoUpdateAnimBg="0"/>
      <p:bldP spid="4" grpId="0" animBg="1"/>
      <p:bldP spid="17" grpId="0" animBg="1"/>
      <p:bldP spid="18"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533400" y="1963738"/>
            <a:ext cx="533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Was wird mit der Niederschrift im Umschlag abgegeben?</a:t>
            </a:r>
          </a:p>
        </p:txBody>
      </p:sp>
      <p:sp>
        <p:nvSpPr>
          <p:cNvPr id="61444" name="Text Box 4"/>
          <p:cNvSpPr txBox="1">
            <a:spLocks noChangeArrowheads="1"/>
          </p:cNvSpPr>
          <p:nvPr/>
        </p:nvSpPr>
        <p:spPr bwMode="auto">
          <a:xfrm>
            <a:off x="457200" y="2590800"/>
            <a:ext cx="663575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76213" algn="l"/>
              </a:tabLst>
              <a:defRPr sz="2000">
                <a:solidFill>
                  <a:schemeClr val="tx1"/>
                </a:solidFill>
                <a:latin typeface="Arial" charset="0"/>
              </a:defRPr>
            </a:lvl1pPr>
            <a:lvl2pPr marL="742950" indent="-285750">
              <a:tabLst>
                <a:tab pos="176213" algn="l"/>
              </a:tabLst>
              <a:defRPr sz="2000">
                <a:solidFill>
                  <a:schemeClr val="tx1"/>
                </a:solidFill>
                <a:latin typeface="Arial" charset="0"/>
              </a:defRPr>
            </a:lvl2pPr>
            <a:lvl3pPr marL="1143000" indent="-228600">
              <a:tabLst>
                <a:tab pos="176213" algn="l"/>
              </a:tabLst>
              <a:defRPr sz="2000">
                <a:solidFill>
                  <a:schemeClr val="tx1"/>
                </a:solidFill>
                <a:latin typeface="Arial" charset="0"/>
              </a:defRPr>
            </a:lvl3pPr>
            <a:lvl4pPr marL="1600200" indent="-228600">
              <a:tabLst>
                <a:tab pos="176213" algn="l"/>
              </a:tabLst>
              <a:defRPr sz="2000">
                <a:solidFill>
                  <a:schemeClr val="tx1"/>
                </a:solidFill>
                <a:latin typeface="Arial" charset="0"/>
              </a:defRPr>
            </a:lvl4pPr>
            <a:lvl5pPr marL="2057400" indent="-228600">
              <a:tabLst>
                <a:tab pos="176213" algn="l"/>
              </a:tabLst>
              <a:defRPr sz="2000">
                <a:solidFill>
                  <a:schemeClr val="tx1"/>
                </a:solidFill>
                <a:latin typeface="Arial" charset="0"/>
              </a:defRPr>
            </a:lvl5pPr>
            <a:lvl6pPr marL="2514600" indent="-228600" eaLnBrk="0" fontAlgn="base" hangingPunct="0">
              <a:spcBef>
                <a:spcPct val="0"/>
              </a:spcBef>
              <a:spcAft>
                <a:spcPct val="0"/>
              </a:spcAft>
              <a:tabLst>
                <a:tab pos="176213" algn="l"/>
              </a:tabLst>
              <a:defRPr sz="2000">
                <a:solidFill>
                  <a:schemeClr val="tx1"/>
                </a:solidFill>
                <a:latin typeface="Arial" charset="0"/>
              </a:defRPr>
            </a:lvl6pPr>
            <a:lvl7pPr marL="2971800" indent="-228600" eaLnBrk="0" fontAlgn="base" hangingPunct="0">
              <a:spcBef>
                <a:spcPct val="0"/>
              </a:spcBef>
              <a:spcAft>
                <a:spcPct val="0"/>
              </a:spcAft>
              <a:tabLst>
                <a:tab pos="176213" algn="l"/>
              </a:tabLst>
              <a:defRPr sz="2000">
                <a:solidFill>
                  <a:schemeClr val="tx1"/>
                </a:solidFill>
                <a:latin typeface="Arial" charset="0"/>
              </a:defRPr>
            </a:lvl7pPr>
            <a:lvl8pPr marL="3429000" indent="-228600" eaLnBrk="0" fontAlgn="base" hangingPunct="0">
              <a:spcBef>
                <a:spcPct val="0"/>
              </a:spcBef>
              <a:spcAft>
                <a:spcPct val="0"/>
              </a:spcAft>
              <a:tabLst>
                <a:tab pos="176213" algn="l"/>
              </a:tabLst>
              <a:defRPr sz="2000">
                <a:solidFill>
                  <a:schemeClr val="tx1"/>
                </a:solidFill>
                <a:latin typeface="Arial" charset="0"/>
              </a:defRPr>
            </a:lvl8pPr>
            <a:lvl9pPr marL="3886200" indent="-228600" eaLnBrk="0" fontAlgn="base" hangingPunct="0">
              <a:spcBef>
                <a:spcPct val="0"/>
              </a:spcBef>
              <a:spcAft>
                <a:spcPct val="0"/>
              </a:spcAft>
              <a:tabLst>
                <a:tab pos="176213" algn="l"/>
              </a:tabLst>
              <a:defRPr sz="2000">
                <a:solidFill>
                  <a:schemeClr val="tx1"/>
                </a:solidFill>
                <a:latin typeface="Arial" charset="0"/>
              </a:defRPr>
            </a:lvl9pPr>
          </a:lstStyle>
          <a:p>
            <a:pPr eaLnBrk="1" hangingPunct="1">
              <a:spcBef>
                <a:spcPct val="50000"/>
              </a:spcBef>
            </a:pPr>
            <a:r>
              <a:rPr lang="de-DE" dirty="0"/>
              <a:t>- die von allen Mitgliedern des Wahlvorstandes 	</a:t>
            </a:r>
            <a:r>
              <a:rPr lang="de-DE" b="1" dirty="0"/>
              <a:t>unterschriebene!</a:t>
            </a:r>
            <a:r>
              <a:rPr lang="de-DE" dirty="0"/>
              <a:t> Wahlniederschrift, mit ihren Anlagen, 	d.h.:</a:t>
            </a:r>
          </a:p>
        </p:txBody>
      </p:sp>
      <p:sp>
        <p:nvSpPr>
          <p:cNvPr id="61445" name="Text Box 5"/>
          <p:cNvSpPr txBox="1">
            <a:spLocks noChangeArrowheads="1"/>
          </p:cNvSpPr>
          <p:nvPr/>
        </p:nvSpPr>
        <p:spPr bwMode="auto">
          <a:xfrm>
            <a:off x="971550" y="3560763"/>
            <a:ext cx="762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 rote Liste ungültige Wahlscheine</a:t>
            </a:r>
          </a:p>
        </p:txBody>
      </p:sp>
      <p:sp>
        <p:nvSpPr>
          <p:cNvPr id="61447" name="Text Box 7"/>
          <p:cNvSpPr txBox="1">
            <a:spLocks noChangeArrowheads="1"/>
          </p:cNvSpPr>
          <p:nvPr/>
        </p:nvSpPr>
        <p:spPr bwMode="auto">
          <a:xfrm>
            <a:off x="971550" y="3960813"/>
            <a:ext cx="7543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 alle Stimmzettel mit besonderem Beschluss (Umschlag)</a:t>
            </a:r>
          </a:p>
        </p:txBody>
      </p:sp>
      <p:pic>
        <p:nvPicPr>
          <p:cNvPr id="56327" name="Picture 20" descr="C:\Documents and Settings\robach.WINDOWS-TS\Local Settings\Temporary Internet Files\Content.IE5\OD0RY3QR\MC90030362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850" y="1604963"/>
            <a:ext cx="17049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9"/>
          <p:cNvSpPr txBox="1">
            <a:spLocks noChangeArrowheads="1"/>
          </p:cNvSpPr>
          <p:nvPr/>
        </p:nvSpPr>
        <p:spPr bwMode="auto">
          <a:xfrm>
            <a:off x="457200" y="4437112"/>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de-DE" dirty="0"/>
              <a:t>- Schlüssel der Wahlurne</a:t>
            </a:r>
          </a:p>
        </p:txBody>
      </p:sp>
      <p:sp>
        <p:nvSpPr>
          <p:cNvPr id="26" name="Text Box 9"/>
          <p:cNvSpPr txBox="1">
            <a:spLocks noChangeArrowheads="1"/>
          </p:cNvSpPr>
          <p:nvPr/>
        </p:nvSpPr>
        <p:spPr bwMode="auto">
          <a:xfrm>
            <a:off x="449263" y="4837162"/>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de-DE" dirty="0"/>
              <a:t>- ggf. überzählige Erfrischungsgelder.</a:t>
            </a:r>
          </a:p>
        </p:txBody>
      </p:sp>
      <p:sp>
        <p:nvSpPr>
          <p:cNvPr id="3" name="Fußzeilenplatzhalter 2"/>
          <p:cNvSpPr>
            <a:spLocks noGrp="1"/>
          </p:cNvSpPr>
          <p:nvPr>
            <p:ph type="ftr" sz="quarter" idx="11"/>
          </p:nvPr>
        </p:nvSpPr>
        <p:spPr/>
        <p:txBody>
          <a:bodyPr/>
          <a:lstStyle/>
          <a:p>
            <a:pPr>
              <a:defRPr/>
            </a:pPr>
            <a:r>
              <a:rPr lang="de-DE" dirty="0"/>
              <a:t>(c) Stadt Gummersbach, Wahl zum Landtag 2022</a:t>
            </a:r>
          </a:p>
        </p:txBody>
      </p:sp>
      <p:sp>
        <p:nvSpPr>
          <p:cNvPr id="4" name="Foliennummernplatzhalter 3"/>
          <p:cNvSpPr>
            <a:spLocks noGrp="1"/>
          </p:cNvSpPr>
          <p:nvPr>
            <p:ph type="sldNum" sz="quarter" idx="12"/>
          </p:nvPr>
        </p:nvSpPr>
        <p:spPr/>
        <p:txBody>
          <a:bodyPr/>
          <a:lstStyle/>
          <a:p>
            <a:pPr>
              <a:defRPr/>
            </a:pPr>
            <a:fld id="{50ED0358-9497-4A35-B802-60E34764CD5B}" type="slidenum">
              <a:rPr lang="de-DE" smtClean="0"/>
              <a:pPr>
                <a:defRPr/>
              </a:pPr>
              <a:t>47</a:t>
            </a:fld>
            <a:endParaRPr lang="de-DE"/>
          </a:p>
        </p:txBody>
      </p:sp>
      <p:sp>
        <p:nvSpPr>
          <p:cNvPr id="16"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7" name="Gruppieren 1">
            <a:extLst>
              <a:ext uri="{FF2B5EF4-FFF2-40B4-BE49-F238E27FC236}">
                <a16:creationId xmlns:a16="http://schemas.microsoft.com/office/drawing/2014/main" id="{1260073C-C9DC-43AF-80B5-73447EA579F3}"/>
              </a:ext>
            </a:extLst>
          </p:cNvPr>
          <p:cNvGrpSpPr>
            <a:grpSpLocks/>
          </p:cNvGrpSpPr>
          <p:nvPr/>
        </p:nvGrpSpPr>
        <p:grpSpPr bwMode="auto">
          <a:xfrm>
            <a:off x="382588" y="197232"/>
            <a:ext cx="8569325" cy="1215643"/>
            <a:chOff x="383179" y="197258"/>
            <a:chExt cx="8568952" cy="1215518"/>
          </a:xfrm>
        </p:grpSpPr>
        <p:sp>
          <p:nvSpPr>
            <p:cNvPr id="18" name="Rectangle 6">
              <a:extLst>
                <a:ext uri="{FF2B5EF4-FFF2-40B4-BE49-F238E27FC236}">
                  <a16:creationId xmlns:a16="http://schemas.microsoft.com/office/drawing/2014/main" id="{6BEC2C0F-BDF0-42BE-B5DB-9747756D63BC}"/>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9" name="Picture 14">
              <a:extLst>
                <a:ext uri="{FF2B5EF4-FFF2-40B4-BE49-F238E27FC236}">
                  <a16:creationId xmlns:a16="http://schemas.microsoft.com/office/drawing/2014/main" id="{0CF2D66D-1597-4E81-984D-8E7EF78AB5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Gerade Verbindung 12">
              <a:extLst>
                <a:ext uri="{FF2B5EF4-FFF2-40B4-BE49-F238E27FC236}">
                  <a16:creationId xmlns:a16="http://schemas.microsoft.com/office/drawing/2014/main" id="{BBABB60A-C6F2-4C6C-BA99-256FACB51856}"/>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0-#ppt_w/2"/>
                                          </p:val>
                                        </p:tav>
                                        <p:tav tm="100000">
                                          <p:val>
                                            <p:strVal val="#ppt_x"/>
                                          </p:val>
                                        </p:tav>
                                      </p:tavLst>
                                    </p:anim>
                                    <p:anim calcmode="lin" valueType="num">
                                      <p:cBhvr additive="base">
                                        <p:cTn id="8" dur="500" fill="hold"/>
                                        <p:tgtEl>
                                          <p:spTgt spid="61444"/>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1445"/>
                                        </p:tgtEl>
                                        <p:attrNameLst>
                                          <p:attrName>style.visibility</p:attrName>
                                        </p:attrNameLst>
                                      </p:cBhvr>
                                      <p:to>
                                        <p:strVal val="visible"/>
                                      </p:to>
                                    </p:set>
                                    <p:anim calcmode="lin" valueType="num">
                                      <p:cBhvr additive="base">
                                        <p:cTn id="12" dur="500" fill="hold"/>
                                        <p:tgtEl>
                                          <p:spTgt spid="61445"/>
                                        </p:tgtEl>
                                        <p:attrNameLst>
                                          <p:attrName>ppt_x</p:attrName>
                                        </p:attrNameLst>
                                      </p:cBhvr>
                                      <p:tavLst>
                                        <p:tav tm="0">
                                          <p:val>
                                            <p:strVal val="1+#ppt_w/2"/>
                                          </p:val>
                                        </p:tav>
                                        <p:tav tm="100000">
                                          <p:val>
                                            <p:strVal val="#ppt_x"/>
                                          </p:val>
                                        </p:tav>
                                      </p:tavLst>
                                    </p:anim>
                                    <p:anim calcmode="lin" valueType="num">
                                      <p:cBhvr additive="base">
                                        <p:cTn id="13" dur="500" fill="hold"/>
                                        <p:tgtEl>
                                          <p:spTgt spid="61445"/>
                                        </p:tgtEl>
                                        <p:attrNameLst>
                                          <p:attrName>ppt_y</p:attrName>
                                        </p:attrNameLst>
                                      </p:cBhvr>
                                      <p:tavLst>
                                        <p:tav tm="0">
                                          <p:val>
                                            <p:strVal val="#ppt_y"/>
                                          </p:val>
                                        </p:tav>
                                        <p:tav tm="100000">
                                          <p:val>
                                            <p:strVal val="#ppt_y"/>
                                          </p:val>
                                        </p:tav>
                                      </p:tavLst>
                                    </p:anim>
                                  </p:childTnLst>
                                </p:cTn>
                              </p:par>
                            </p:childTnLst>
                          </p:cTn>
                        </p:par>
                        <p:par>
                          <p:cTn id="14" fill="hold" nodeType="with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1447"/>
                                        </p:tgtEl>
                                        <p:attrNameLst>
                                          <p:attrName>style.visibility</p:attrName>
                                        </p:attrNameLst>
                                      </p:cBhvr>
                                      <p:to>
                                        <p:strVal val="visible"/>
                                      </p:to>
                                    </p:set>
                                    <p:anim calcmode="lin" valueType="num">
                                      <p:cBhvr additive="base">
                                        <p:cTn id="17" dur="500" fill="hold"/>
                                        <p:tgtEl>
                                          <p:spTgt spid="61447"/>
                                        </p:tgtEl>
                                        <p:attrNameLst>
                                          <p:attrName>ppt_x</p:attrName>
                                        </p:attrNameLst>
                                      </p:cBhvr>
                                      <p:tavLst>
                                        <p:tav tm="0">
                                          <p:val>
                                            <p:strVal val="1+#ppt_w/2"/>
                                          </p:val>
                                        </p:tav>
                                        <p:tav tm="100000">
                                          <p:val>
                                            <p:strVal val="#ppt_x"/>
                                          </p:val>
                                        </p:tav>
                                      </p:tavLst>
                                    </p:anim>
                                    <p:anim calcmode="lin" valueType="num">
                                      <p:cBhvr additive="base">
                                        <p:cTn id="18" dur="500" fill="hold"/>
                                        <p:tgtEl>
                                          <p:spTgt spid="61447"/>
                                        </p:tgtEl>
                                        <p:attrNameLst>
                                          <p:attrName>ppt_y</p:attrName>
                                        </p:attrNameLst>
                                      </p:cBhvr>
                                      <p:tavLst>
                                        <p:tav tm="0">
                                          <p:val>
                                            <p:strVal val="#ppt_y"/>
                                          </p:val>
                                        </p:tav>
                                        <p:tav tm="100000">
                                          <p:val>
                                            <p:strVal val="#ppt_y"/>
                                          </p:val>
                                        </p:tav>
                                      </p:tavLst>
                                    </p:anim>
                                  </p:childTnLst>
                                </p:cTn>
                              </p:par>
                            </p:childTnLst>
                          </p:cTn>
                        </p:par>
                        <p:par>
                          <p:cTn id="19" fill="hold" nodeType="with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1+#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nodeType="with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3"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P spid="61445" grpId="0" autoUpdateAnimBg="0"/>
      <p:bldP spid="61447" grpId="0" autoUpdateAnimBg="0"/>
      <p:bldP spid="25" grpId="0" autoUpdateAnimBg="0"/>
      <p:bldP spid="26" grpId="0" autoUpdateAnimBg="0"/>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04800" y="1660525"/>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a:t>Was kommt nach der Auszählung in die Wahlurne ?</a:t>
            </a:r>
          </a:p>
        </p:txBody>
      </p:sp>
      <p:sp>
        <p:nvSpPr>
          <p:cNvPr id="60423" name="Text Box 7"/>
          <p:cNvSpPr txBox="1">
            <a:spLocks noChangeArrowheads="1"/>
          </p:cNvSpPr>
          <p:nvPr/>
        </p:nvSpPr>
        <p:spPr bwMode="auto">
          <a:xfrm>
            <a:off x="457200" y="4221088"/>
            <a:ext cx="55626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2400" b="1" dirty="0"/>
              <a:t>Die Urne danach bitte abschließen und den Schlüssel zur Niederschrift in den Umschlag packen.</a:t>
            </a:r>
          </a:p>
        </p:txBody>
      </p:sp>
      <p:pic>
        <p:nvPicPr>
          <p:cNvPr id="60424" name="Picture 8" descr="C:\Programme\Microsoft Office\Clipart\corpbas\j00787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3113" y="3962400"/>
            <a:ext cx="16668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6"/>
          <p:cNvSpPr txBox="1">
            <a:spLocks noChangeArrowheads="1"/>
          </p:cNvSpPr>
          <p:nvPr/>
        </p:nvSpPr>
        <p:spPr bwMode="auto">
          <a:xfrm>
            <a:off x="457200" y="2708920"/>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76213" algn="l"/>
              </a:tabLst>
              <a:defRPr sz="2000">
                <a:solidFill>
                  <a:schemeClr val="tx1"/>
                </a:solidFill>
                <a:latin typeface="Arial" charset="0"/>
              </a:defRPr>
            </a:lvl1pPr>
            <a:lvl2pPr marL="742950" indent="-285750">
              <a:tabLst>
                <a:tab pos="176213" algn="l"/>
              </a:tabLst>
              <a:defRPr sz="2000">
                <a:solidFill>
                  <a:schemeClr val="tx1"/>
                </a:solidFill>
                <a:latin typeface="Arial" charset="0"/>
              </a:defRPr>
            </a:lvl2pPr>
            <a:lvl3pPr marL="1143000" indent="-228600">
              <a:tabLst>
                <a:tab pos="176213" algn="l"/>
              </a:tabLst>
              <a:defRPr sz="2000">
                <a:solidFill>
                  <a:schemeClr val="tx1"/>
                </a:solidFill>
                <a:latin typeface="Arial" charset="0"/>
              </a:defRPr>
            </a:lvl3pPr>
            <a:lvl4pPr marL="1600200" indent="-228600">
              <a:tabLst>
                <a:tab pos="176213" algn="l"/>
              </a:tabLst>
              <a:defRPr sz="2000">
                <a:solidFill>
                  <a:schemeClr val="tx1"/>
                </a:solidFill>
                <a:latin typeface="Arial" charset="0"/>
              </a:defRPr>
            </a:lvl4pPr>
            <a:lvl5pPr marL="2057400" indent="-228600">
              <a:tabLst>
                <a:tab pos="176213" algn="l"/>
              </a:tabLst>
              <a:defRPr sz="2000">
                <a:solidFill>
                  <a:schemeClr val="tx1"/>
                </a:solidFill>
                <a:latin typeface="Arial" charset="0"/>
              </a:defRPr>
            </a:lvl5pPr>
            <a:lvl6pPr marL="2514600" indent="-228600" eaLnBrk="0" fontAlgn="base" hangingPunct="0">
              <a:spcBef>
                <a:spcPct val="0"/>
              </a:spcBef>
              <a:spcAft>
                <a:spcPct val="0"/>
              </a:spcAft>
              <a:tabLst>
                <a:tab pos="176213" algn="l"/>
              </a:tabLst>
              <a:defRPr sz="2000">
                <a:solidFill>
                  <a:schemeClr val="tx1"/>
                </a:solidFill>
                <a:latin typeface="Arial" charset="0"/>
              </a:defRPr>
            </a:lvl6pPr>
            <a:lvl7pPr marL="2971800" indent="-228600" eaLnBrk="0" fontAlgn="base" hangingPunct="0">
              <a:spcBef>
                <a:spcPct val="0"/>
              </a:spcBef>
              <a:spcAft>
                <a:spcPct val="0"/>
              </a:spcAft>
              <a:tabLst>
                <a:tab pos="176213" algn="l"/>
              </a:tabLst>
              <a:defRPr sz="2000">
                <a:solidFill>
                  <a:schemeClr val="tx1"/>
                </a:solidFill>
                <a:latin typeface="Arial" charset="0"/>
              </a:defRPr>
            </a:lvl7pPr>
            <a:lvl8pPr marL="3429000" indent="-228600" eaLnBrk="0" fontAlgn="base" hangingPunct="0">
              <a:spcBef>
                <a:spcPct val="0"/>
              </a:spcBef>
              <a:spcAft>
                <a:spcPct val="0"/>
              </a:spcAft>
              <a:tabLst>
                <a:tab pos="176213" algn="l"/>
              </a:tabLst>
              <a:defRPr sz="2000">
                <a:solidFill>
                  <a:schemeClr val="tx1"/>
                </a:solidFill>
                <a:latin typeface="Arial" charset="0"/>
              </a:defRPr>
            </a:lvl8pPr>
            <a:lvl9pPr marL="3886200" indent="-228600" eaLnBrk="0" fontAlgn="base" hangingPunct="0">
              <a:spcBef>
                <a:spcPct val="0"/>
              </a:spcBef>
              <a:spcAft>
                <a:spcPct val="0"/>
              </a:spcAft>
              <a:tabLst>
                <a:tab pos="176213" algn="l"/>
              </a:tabLst>
              <a:defRPr sz="2000">
                <a:solidFill>
                  <a:schemeClr val="tx1"/>
                </a:solidFill>
                <a:latin typeface="Arial" charset="0"/>
              </a:defRPr>
            </a:lvl9pPr>
          </a:lstStyle>
          <a:p>
            <a:pPr eaLnBrk="1" hangingPunct="1">
              <a:spcBef>
                <a:spcPct val="50000"/>
              </a:spcBef>
            </a:pPr>
            <a:r>
              <a:rPr lang="de-DE" dirty="0"/>
              <a:t>- Paket mit den benutzten Stimmzetteln (Wahl und Nr. des Wahlbezirks 	bitte nicht vergessen </a:t>
            </a:r>
            <a:r>
              <a:rPr lang="de-DE" dirty="0">
                <a:sym typeface="Wingdings" pitchFamily="2" charset="2"/>
              </a:rPr>
              <a:t> LT 22 / BW 01</a:t>
            </a:r>
            <a:r>
              <a:rPr lang="de-DE" dirty="0"/>
              <a:t>),</a:t>
            </a:r>
          </a:p>
        </p:txBody>
      </p:sp>
      <p:sp>
        <p:nvSpPr>
          <p:cNvPr id="15" name="Text Box 6"/>
          <p:cNvSpPr txBox="1">
            <a:spLocks noChangeArrowheads="1"/>
          </p:cNvSpPr>
          <p:nvPr/>
        </p:nvSpPr>
        <p:spPr bwMode="auto">
          <a:xfrm>
            <a:off x="484188" y="3429000"/>
            <a:ext cx="830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 alle weiteren Materialien aus den Materialtaschen.</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58F40778-2A87-4004-8DF6-88609BBECE1F}" type="slidenum">
              <a:rPr lang="de-DE" smtClean="0"/>
              <a:pPr>
                <a:defRPr/>
              </a:pPr>
              <a:t>48</a:t>
            </a:fld>
            <a:endParaRPr lang="de-DE"/>
          </a:p>
        </p:txBody>
      </p:sp>
      <p:sp>
        <p:nvSpPr>
          <p:cNvPr id="16"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17" name="Gruppieren 1">
            <a:extLst>
              <a:ext uri="{FF2B5EF4-FFF2-40B4-BE49-F238E27FC236}">
                <a16:creationId xmlns:a16="http://schemas.microsoft.com/office/drawing/2014/main" id="{2DDA25CE-61E7-45EB-87EA-9A9689D30CBD}"/>
              </a:ext>
            </a:extLst>
          </p:cNvPr>
          <p:cNvGrpSpPr>
            <a:grpSpLocks/>
          </p:cNvGrpSpPr>
          <p:nvPr/>
        </p:nvGrpSpPr>
        <p:grpSpPr bwMode="auto">
          <a:xfrm>
            <a:off x="382588" y="197232"/>
            <a:ext cx="8569325" cy="1215643"/>
            <a:chOff x="383179" y="197258"/>
            <a:chExt cx="8568952" cy="1215518"/>
          </a:xfrm>
        </p:grpSpPr>
        <p:sp>
          <p:nvSpPr>
            <p:cNvPr id="18" name="Rectangle 6">
              <a:extLst>
                <a:ext uri="{FF2B5EF4-FFF2-40B4-BE49-F238E27FC236}">
                  <a16:creationId xmlns:a16="http://schemas.microsoft.com/office/drawing/2014/main" id="{0A406A09-9304-4FFD-B2E1-1264CD48A705}"/>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9" name="Picture 14">
              <a:extLst>
                <a:ext uri="{FF2B5EF4-FFF2-40B4-BE49-F238E27FC236}">
                  <a16:creationId xmlns:a16="http://schemas.microsoft.com/office/drawing/2014/main" id="{AA1C0349-912B-49A1-A4B0-E831ACCA17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Gerade Verbindung 12">
              <a:extLst>
                <a:ext uri="{FF2B5EF4-FFF2-40B4-BE49-F238E27FC236}">
                  <a16:creationId xmlns:a16="http://schemas.microsoft.com/office/drawing/2014/main" id="{A50B38B5-F37D-489B-90DA-4CA31CA4A0FB}"/>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grpId="0" nodeType="afterEffect">
                                  <p:stCondLst>
                                    <p:cond delay="5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42" presetClass="entr" presetSubtype="0" fill="hold" grpId="0" nodeType="afterEffect">
                                  <p:stCondLst>
                                    <p:cond delay="1500"/>
                                  </p:stCondLst>
                                  <p:childTnLst>
                                    <p:set>
                                      <p:cBhvr>
                                        <p:cTn id="16" dur="1" fill="hold">
                                          <p:stCondLst>
                                            <p:cond delay="0"/>
                                          </p:stCondLst>
                                        </p:cTn>
                                        <p:tgtEl>
                                          <p:spTgt spid="60423"/>
                                        </p:tgtEl>
                                        <p:attrNameLst>
                                          <p:attrName>style.visibility</p:attrName>
                                        </p:attrNameLst>
                                      </p:cBhvr>
                                      <p:to>
                                        <p:strVal val="visible"/>
                                      </p:to>
                                    </p:set>
                                    <p:animEffect transition="in" filter="fade">
                                      <p:cBhvr>
                                        <p:cTn id="17" dur="1000"/>
                                        <p:tgtEl>
                                          <p:spTgt spid="60423"/>
                                        </p:tgtEl>
                                      </p:cBhvr>
                                    </p:animEffect>
                                    <p:anim calcmode="lin" valueType="num">
                                      <p:cBhvr>
                                        <p:cTn id="18" dur="1000" fill="hold"/>
                                        <p:tgtEl>
                                          <p:spTgt spid="60423"/>
                                        </p:tgtEl>
                                        <p:attrNameLst>
                                          <p:attrName>ppt_x</p:attrName>
                                        </p:attrNameLst>
                                      </p:cBhvr>
                                      <p:tavLst>
                                        <p:tav tm="0">
                                          <p:val>
                                            <p:strVal val="#ppt_x"/>
                                          </p:val>
                                        </p:tav>
                                        <p:tav tm="100000">
                                          <p:val>
                                            <p:strVal val="#ppt_x"/>
                                          </p:val>
                                        </p:tav>
                                      </p:tavLst>
                                    </p:anim>
                                    <p:anim calcmode="lin" valueType="num">
                                      <p:cBhvr>
                                        <p:cTn id="19" dur="1000" fill="hold"/>
                                        <p:tgtEl>
                                          <p:spTgt spid="6042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4500"/>
                            </p:stCondLst>
                            <p:childTnLst>
                              <p:par>
                                <p:cTn id="21" presetID="2" presetClass="entr" presetSubtype="2" fill="hold" nodeType="afterEffect">
                                  <p:stCondLst>
                                    <p:cond delay="500"/>
                                  </p:stCondLst>
                                  <p:childTnLst>
                                    <p:set>
                                      <p:cBhvr>
                                        <p:cTn id="22" dur="1" fill="hold">
                                          <p:stCondLst>
                                            <p:cond delay="0"/>
                                          </p:stCondLst>
                                        </p:cTn>
                                        <p:tgtEl>
                                          <p:spTgt spid="60424"/>
                                        </p:tgtEl>
                                        <p:attrNameLst>
                                          <p:attrName>style.visibility</p:attrName>
                                        </p:attrNameLst>
                                      </p:cBhvr>
                                      <p:to>
                                        <p:strVal val="visible"/>
                                      </p:to>
                                    </p:set>
                                    <p:anim calcmode="lin" valueType="num">
                                      <p:cBhvr additive="base">
                                        <p:cTn id="23" dur="500" fill="hold"/>
                                        <p:tgtEl>
                                          <p:spTgt spid="60424"/>
                                        </p:tgtEl>
                                        <p:attrNameLst>
                                          <p:attrName>ppt_x</p:attrName>
                                        </p:attrNameLst>
                                      </p:cBhvr>
                                      <p:tavLst>
                                        <p:tav tm="0">
                                          <p:val>
                                            <p:strVal val="1+#ppt_w/2"/>
                                          </p:val>
                                        </p:tav>
                                        <p:tav tm="100000">
                                          <p:val>
                                            <p:strVal val="#ppt_x"/>
                                          </p:val>
                                        </p:tav>
                                      </p:tavLst>
                                    </p:anim>
                                    <p:anim calcmode="lin" valueType="num">
                                      <p:cBhvr additive="base">
                                        <p:cTn id="24" dur="500" fill="hold"/>
                                        <p:tgtEl>
                                          <p:spTgt spid="60424"/>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500"/>
                            </p:stCondLst>
                            <p:childTnLst>
                              <p:par>
                                <p:cTn id="26" presetID="3" presetClass="entr" presetSubtype="1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p:bldP spid="14" grpId="0" autoUpdateAnimBg="0"/>
      <p:bldP spid="15" grpId="0" autoUpdateAnimBg="0"/>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82588" y="1700213"/>
            <a:ext cx="762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a:t>Das Wahlamt erreichen Sie am Wahlsonntag...</a:t>
            </a:r>
          </a:p>
        </p:txBody>
      </p:sp>
      <p:sp>
        <p:nvSpPr>
          <p:cNvPr id="59395" name="Text Box 3"/>
          <p:cNvSpPr txBox="1">
            <a:spLocks noChangeArrowheads="1"/>
          </p:cNvSpPr>
          <p:nvPr/>
        </p:nvSpPr>
        <p:spPr bwMode="auto">
          <a:xfrm>
            <a:off x="382588" y="2060848"/>
            <a:ext cx="75041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2400" dirty="0"/>
              <a:t>... ab 7:30 Uhr unter  (02261)-870</a:t>
            </a:r>
          </a:p>
        </p:txBody>
      </p:sp>
      <p:sp>
        <p:nvSpPr>
          <p:cNvPr id="59396" name="AutoShape 4"/>
          <p:cNvSpPr>
            <a:spLocks noChangeArrowheads="1"/>
          </p:cNvSpPr>
          <p:nvPr/>
        </p:nvSpPr>
        <p:spPr bwMode="auto">
          <a:xfrm>
            <a:off x="1677988" y="2518048"/>
            <a:ext cx="3886200" cy="990600"/>
          </a:xfrm>
          <a:prstGeom prst="upArrowCallout">
            <a:avLst>
              <a:gd name="adj1" fmla="val 98077"/>
              <a:gd name="adj2" fmla="val 98077"/>
              <a:gd name="adj3" fmla="val 16667"/>
              <a:gd name="adj4" fmla="val 66667"/>
            </a:avLst>
          </a:prstGeom>
          <a:solidFill>
            <a:srgbClr val="FF00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de-DE" b="1" dirty="0">
                <a:solidFill>
                  <a:schemeClr val="bg1"/>
                </a:solidFill>
              </a:rPr>
              <a:t>Keine </a:t>
            </a:r>
            <a:r>
              <a:rPr lang="de-DE" b="1" dirty="0" err="1">
                <a:solidFill>
                  <a:schemeClr val="bg1"/>
                </a:solidFill>
              </a:rPr>
              <a:t>Ergebnisdurchgabe</a:t>
            </a:r>
            <a:r>
              <a:rPr lang="de-DE" b="1" dirty="0">
                <a:solidFill>
                  <a:schemeClr val="bg1"/>
                </a:solidFill>
              </a:rPr>
              <a:t> !</a:t>
            </a:r>
          </a:p>
        </p:txBody>
      </p:sp>
      <p:sp>
        <p:nvSpPr>
          <p:cNvPr id="59398" name="Text Box 6"/>
          <p:cNvSpPr txBox="1">
            <a:spLocks noChangeArrowheads="1"/>
          </p:cNvSpPr>
          <p:nvPr/>
        </p:nvSpPr>
        <p:spPr bwMode="auto">
          <a:xfrm>
            <a:off x="382588" y="3661048"/>
            <a:ext cx="8458200"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63538" algn="l"/>
              </a:tabLst>
              <a:defRPr sz="2000">
                <a:solidFill>
                  <a:schemeClr val="tx1"/>
                </a:solidFill>
                <a:latin typeface="Arial" charset="0"/>
              </a:defRPr>
            </a:lvl1pPr>
            <a:lvl2pPr marL="742950" indent="-285750">
              <a:tabLst>
                <a:tab pos="363538" algn="l"/>
              </a:tabLst>
              <a:defRPr sz="2000">
                <a:solidFill>
                  <a:schemeClr val="tx1"/>
                </a:solidFill>
                <a:latin typeface="Arial" charset="0"/>
              </a:defRPr>
            </a:lvl2pPr>
            <a:lvl3pPr marL="1143000" indent="-228600">
              <a:tabLst>
                <a:tab pos="363538" algn="l"/>
              </a:tabLst>
              <a:defRPr sz="2000">
                <a:solidFill>
                  <a:schemeClr val="tx1"/>
                </a:solidFill>
                <a:latin typeface="Arial" charset="0"/>
              </a:defRPr>
            </a:lvl3pPr>
            <a:lvl4pPr marL="1600200" indent="-228600">
              <a:tabLst>
                <a:tab pos="363538" algn="l"/>
              </a:tabLst>
              <a:defRPr sz="2000">
                <a:solidFill>
                  <a:schemeClr val="tx1"/>
                </a:solidFill>
                <a:latin typeface="Arial" charset="0"/>
              </a:defRPr>
            </a:lvl4pPr>
            <a:lvl5pPr marL="2057400" indent="-228600">
              <a:tabLst>
                <a:tab pos="363538" algn="l"/>
              </a:tabLst>
              <a:defRPr sz="2000">
                <a:solidFill>
                  <a:schemeClr val="tx1"/>
                </a:solidFill>
                <a:latin typeface="Arial" charset="0"/>
              </a:defRPr>
            </a:lvl5pPr>
            <a:lvl6pPr marL="2514600" indent="-228600" eaLnBrk="0" fontAlgn="base" hangingPunct="0">
              <a:spcBef>
                <a:spcPct val="0"/>
              </a:spcBef>
              <a:spcAft>
                <a:spcPct val="0"/>
              </a:spcAft>
              <a:tabLst>
                <a:tab pos="363538" algn="l"/>
              </a:tabLst>
              <a:defRPr sz="2000">
                <a:solidFill>
                  <a:schemeClr val="tx1"/>
                </a:solidFill>
                <a:latin typeface="Arial" charset="0"/>
              </a:defRPr>
            </a:lvl6pPr>
            <a:lvl7pPr marL="2971800" indent="-228600" eaLnBrk="0" fontAlgn="base" hangingPunct="0">
              <a:spcBef>
                <a:spcPct val="0"/>
              </a:spcBef>
              <a:spcAft>
                <a:spcPct val="0"/>
              </a:spcAft>
              <a:tabLst>
                <a:tab pos="363538" algn="l"/>
              </a:tabLst>
              <a:defRPr sz="2000">
                <a:solidFill>
                  <a:schemeClr val="tx1"/>
                </a:solidFill>
                <a:latin typeface="Arial" charset="0"/>
              </a:defRPr>
            </a:lvl7pPr>
            <a:lvl8pPr marL="3429000" indent="-228600" eaLnBrk="0" fontAlgn="base" hangingPunct="0">
              <a:spcBef>
                <a:spcPct val="0"/>
              </a:spcBef>
              <a:spcAft>
                <a:spcPct val="0"/>
              </a:spcAft>
              <a:tabLst>
                <a:tab pos="363538" algn="l"/>
              </a:tabLst>
              <a:defRPr sz="2000">
                <a:solidFill>
                  <a:schemeClr val="tx1"/>
                </a:solidFill>
                <a:latin typeface="Arial" charset="0"/>
              </a:defRPr>
            </a:lvl8pPr>
            <a:lvl9pPr marL="3886200" indent="-228600" eaLnBrk="0" fontAlgn="base" hangingPunct="0">
              <a:spcBef>
                <a:spcPct val="0"/>
              </a:spcBef>
              <a:spcAft>
                <a:spcPct val="0"/>
              </a:spcAft>
              <a:tabLst>
                <a:tab pos="363538" algn="l"/>
              </a:tabLst>
              <a:defRPr sz="2000">
                <a:solidFill>
                  <a:schemeClr val="tx1"/>
                </a:solidFill>
                <a:latin typeface="Arial" charset="0"/>
              </a:defRPr>
            </a:lvl9pPr>
          </a:lstStyle>
          <a:p>
            <a:pPr eaLnBrk="1" hangingPunct="1">
              <a:spcBef>
                <a:spcPct val="50000"/>
              </a:spcBef>
            </a:pPr>
            <a:r>
              <a:rPr lang="de-DE" sz="2400" dirty="0"/>
              <a:t>und</a:t>
            </a:r>
          </a:p>
          <a:p>
            <a:pPr eaLnBrk="1" hangingPunct="1">
              <a:spcBef>
                <a:spcPct val="50000"/>
              </a:spcBef>
            </a:pPr>
            <a:r>
              <a:rPr lang="de-DE" sz="2400" dirty="0"/>
              <a:t>... 	im Rathaus morgens von 7:30 bis zum Ende der Wahl 	persönlich.</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A06088D6-0E17-4598-A5A4-F655DB46B1A4}" type="slidenum">
              <a:rPr lang="de-DE" smtClean="0"/>
              <a:pPr>
                <a:defRPr/>
              </a:pPr>
              <a:t>49</a:t>
            </a:fld>
            <a:endParaRPr lang="de-DE"/>
          </a:p>
        </p:txBody>
      </p:sp>
      <p:sp>
        <p:nvSpPr>
          <p:cNvPr id="13" name="Rectangle 2"/>
          <p:cNvSpPr>
            <a:spLocks noChangeArrowheads="1"/>
          </p:cNvSpPr>
          <p:nvPr/>
        </p:nvSpPr>
        <p:spPr bwMode="auto">
          <a:xfrm>
            <a:off x="382588" y="5661620"/>
            <a:ext cx="7620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de-DE" sz="2400" dirty="0"/>
              <a:t>Mich finden Sie außerdem im Netz unter:</a:t>
            </a:r>
          </a:p>
          <a:p>
            <a:pPr algn="ctr" eaLnBrk="1" hangingPunct="1"/>
            <a:r>
              <a:rPr lang="de-DE" sz="2400"/>
              <a:t>http://www.gummersbach.de/wahlvorstand</a:t>
            </a:r>
            <a:endParaRPr lang="de-DE" sz="2400" dirty="0"/>
          </a:p>
        </p:txBody>
      </p:sp>
      <p:sp>
        <p:nvSpPr>
          <p:cNvPr id="14"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5" name="Rectangle 2">
            <a:extLst>
              <a:ext uri="{FF2B5EF4-FFF2-40B4-BE49-F238E27FC236}">
                <a16:creationId xmlns:a16="http://schemas.microsoft.com/office/drawing/2014/main" id="{0B7B00CB-06E6-418A-A637-84C1E3645F83}"/>
              </a:ext>
            </a:extLst>
          </p:cNvPr>
          <p:cNvSpPr>
            <a:spLocks noChangeArrowheads="1"/>
          </p:cNvSpPr>
          <p:nvPr/>
        </p:nvSpPr>
        <p:spPr bwMode="auto">
          <a:xfrm>
            <a:off x="685800" y="5023615"/>
            <a:ext cx="7620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de-DE" sz="2400" dirty="0"/>
              <a:t>Wir beantworten Ihre Fragen auch gerne vor 15 Uhr!</a:t>
            </a:r>
          </a:p>
        </p:txBody>
      </p:sp>
      <p:grpSp>
        <p:nvGrpSpPr>
          <p:cNvPr id="16" name="Gruppieren 1">
            <a:extLst>
              <a:ext uri="{FF2B5EF4-FFF2-40B4-BE49-F238E27FC236}">
                <a16:creationId xmlns:a16="http://schemas.microsoft.com/office/drawing/2014/main" id="{D125EB24-EAFF-44A7-AEBD-FD9A473E5E12}"/>
              </a:ext>
            </a:extLst>
          </p:cNvPr>
          <p:cNvGrpSpPr>
            <a:grpSpLocks/>
          </p:cNvGrpSpPr>
          <p:nvPr/>
        </p:nvGrpSpPr>
        <p:grpSpPr bwMode="auto">
          <a:xfrm>
            <a:off x="382588" y="197232"/>
            <a:ext cx="8569325" cy="1215643"/>
            <a:chOff x="383179" y="197258"/>
            <a:chExt cx="8568952" cy="1215518"/>
          </a:xfrm>
        </p:grpSpPr>
        <p:sp>
          <p:nvSpPr>
            <p:cNvPr id="17" name="Rectangle 6">
              <a:extLst>
                <a:ext uri="{FF2B5EF4-FFF2-40B4-BE49-F238E27FC236}">
                  <a16:creationId xmlns:a16="http://schemas.microsoft.com/office/drawing/2014/main" id="{EDD6686F-2087-43D4-92FC-3684DB3AE23D}"/>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18" name="Picture 14">
              <a:extLst>
                <a:ext uri="{FF2B5EF4-FFF2-40B4-BE49-F238E27FC236}">
                  <a16:creationId xmlns:a16="http://schemas.microsoft.com/office/drawing/2014/main" id="{A93F2CF2-CA7A-44A1-9152-436BAB14CF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Gerade Verbindung 12">
              <a:extLst>
                <a:ext uri="{FF2B5EF4-FFF2-40B4-BE49-F238E27FC236}">
                  <a16:creationId xmlns:a16="http://schemas.microsoft.com/office/drawing/2014/main" id="{69967FCA-E843-4C97-9A7F-D22071E47152}"/>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1+#ppt_w/2"/>
                                          </p:val>
                                        </p:tav>
                                        <p:tav tm="100000">
                                          <p:val>
                                            <p:strVal val="#ppt_x"/>
                                          </p:val>
                                        </p:tav>
                                      </p:tavLst>
                                    </p:anim>
                                    <p:anim calcmode="lin" valueType="num">
                                      <p:cBhvr additive="base">
                                        <p:cTn id="8" dur="500" fill="hold"/>
                                        <p:tgtEl>
                                          <p:spTgt spid="593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9395"/>
                                        </p:tgtEl>
                                        <p:attrNameLst>
                                          <p:attrName>style.visibility</p:attrName>
                                        </p:attrNameLst>
                                      </p:cBhvr>
                                      <p:to>
                                        <p:strVal val="visible"/>
                                      </p:to>
                                    </p:set>
                                    <p:anim calcmode="lin" valueType="num">
                                      <p:cBhvr additive="base">
                                        <p:cTn id="13" dur="500" fill="hold"/>
                                        <p:tgtEl>
                                          <p:spTgt spid="59395"/>
                                        </p:tgtEl>
                                        <p:attrNameLst>
                                          <p:attrName>ppt_x</p:attrName>
                                        </p:attrNameLst>
                                      </p:cBhvr>
                                      <p:tavLst>
                                        <p:tav tm="0">
                                          <p:val>
                                            <p:strVal val="0-#ppt_w/2"/>
                                          </p:val>
                                        </p:tav>
                                        <p:tav tm="100000">
                                          <p:val>
                                            <p:strVal val="#ppt_x"/>
                                          </p:val>
                                        </p:tav>
                                      </p:tavLst>
                                    </p:anim>
                                    <p:anim calcmode="lin" valueType="num">
                                      <p:cBhvr additive="base">
                                        <p:cTn id="14" dur="500" fill="hold"/>
                                        <p:tgtEl>
                                          <p:spTgt spid="59395"/>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5" presetClass="entr" presetSubtype="0" fill="hold" grpId="0" nodeType="afterEffect">
                                  <p:stCondLst>
                                    <p:cond delay="250"/>
                                  </p:stCondLst>
                                  <p:childTnLst>
                                    <p:set>
                                      <p:cBhvr>
                                        <p:cTn id="17" dur="1" fill="hold">
                                          <p:stCondLst>
                                            <p:cond delay="0"/>
                                          </p:stCondLst>
                                        </p:cTn>
                                        <p:tgtEl>
                                          <p:spTgt spid="59396"/>
                                        </p:tgtEl>
                                        <p:attrNameLst>
                                          <p:attrName>style.visibility</p:attrName>
                                        </p:attrNameLst>
                                      </p:cBhvr>
                                      <p:to>
                                        <p:strVal val="visible"/>
                                      </p:to>
                                    </p:set>
                                    <p:anim calcmode="lin" valueType="num">
                                      <p:cBhvr>
                                        <p:cTn id="18" dur="1000" fill="hold"/>
                                        <p:tgtEl>
                                          <p:spTgt spid="59396"/>
                                        </p:tgtEl>
                                        <p:attrNameLst>
                                          <p:attrName>ppt_w</p:attrName>
                                        </p:attrNameLst>
                                      </p:cBhvr>
                                      <p:tavLst>
                                        <p:tav tm="0">
                                          <p:val>
                                            <p:fltVal val="0"/>
                                          </p:val>
                                        </p:tav>
                                        <p:tav tm="100000">
                                          <p:val>
                                            <p:strVal val="#ppt_w"/>
                                          </p:val>
                                        </p:tav>
                                      </p:tavLst>
                                    </p:anim>
                                    <p:anim calcmode="lin" valueType="num">
                                      <p:cBhvr>
                                        <p:cTn id="19" dur="1000" fill="hold"/>
                                        <p:tgtEl>
                                          <p:spTgt spid="59396"/>
                                        </p:tgtEl>
                                        <p:attrNameLst>
                                          <p:attrName>ppt_h</p:attrName>
                                        </p:attrNameLst>
                                      </p:cBhvr>
                                      <p:tavLst>
                                        <p:tav tm="0">
                                          <p:val>
                                            <p:fltVal val="0"/>
                                          </p:val>
                                        </p:tav>
                                        <p:tav tm="100000">
                                          <p:val>
                                            <p:strVal val="#ppt_h"/>
                                          </p:val>
                                        </p:tav>
                                      </p:tavLst>
                                    </p:anim>
                                    <p:anim calcmode="lin" valueType="num">
                                      <p:cBhvr>
                                        <p:cTn id="20" dur="1000" fill="hold"/>
                                        <p:tgtEl>
                                          <p:spTgt spid="5939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93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9398"/>
                                        </p:tgtEl>
                                        <p:attrNameLst>
                                          <p:attrName>style.visibility</p:attrName>
                                        </p:attrNameLst>
                                      </p:cBhvr>
                                      <p:to>
                                        <p:strVal val="visible"/>
                                      </p:to>
                                    </p:set>
                                    <p:anim calcmode="lin" valueType="num">
                                      <p:cBhvr additive="base">
                                        <p:cTn id="26" dur="500" fill="hold"/>
                                        <p:tgtEl>
                                          <p:spTgt spid="59398"/>
                                        </p:tgtEl>
                                        <p:attrNameLst>
                                          <p:attrName>ppt_x</p:attrName>
                                        </p:attrNameLst>
                                      </p:cBhvr>
                                      <p:tavLst>
                                        <p:tav tm="0">
                                          <p:val>
                                            <p:strVal val="0-#ppt_w/2"/>
                                          </p:val>
                                        </p:tav>
                                        <p:tav tm="100000">
                                          <p:val>
                                            <p:strVal val="#ppt_x"/>
                                          </p:val>
                                        </p:tav>
                                      </p:tavLst>
                                    </p:anim>
                                    <p:anim calcmode="lin" valueType="num">
                                      <p:cBhvr additive="base">
                                        <p:cTn id="27" dur="500" fill="hold"/>
                                        <p:tgtEl>
                                          <p:spTgt spid="59398"/>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500"/>
                            </p:stCondLst>
                            <p:childTnLst>
                              <p:par>
                                <p:cTn id="29" presetID="2" presetClass="entr" presetSubtype="2"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1" presetClass="emph" presetSubtype="2" fill="hold" nodeType="afterEffect">
                                  <p:stCondLst>
                                    <p:cond delay="0"/>
                                  </p:stCondLst>
                                  <p:childTnLst>
                                    <p:animClr clrSpc="rgb" dir="cw">
                                      <p:cBhvr>
                                        <p:cTn id="35" dur="2000" fill="hold"/>
                                        <p:tgtEl>
                                          <p:spTgt spid="15"/>
                                        </p:tgtEl>
                                        <p:attrNameLst>
                                          <p:attrName>fillcolor</p:attrName>
                                        </p:attrNameLst>
                                      </p:cBhvr>
                                      <p:to>
                                        <a:srgbClr val="F22B1C"/>
                                      </p:to>
                                    </p:animClr>
                                    <p:set>
                                      <p:cBhvr>
                                        <p:cTn id="36" dur="2000" fill="hold"/>
                                        <p:tgtEl>
                                          <p:spTgt spid="15"/>
                                        </p:tgtEl>
                                        <p:attrNameLst>
                                          <p:attrName>fill.type</p:attrName>
                                        </p:attrNameLst>
                                      </p:cBhvr>
                                      <p:to>
                                        <p:strVal val="solid"/>
                                      </p:to>
                                    </p:set>
                                    <p:set>
                                      <p:cBhvr>
                                        <p:cTn id="37" dur="2000" fill="hold"/>
                                        <p:tgtEl>
                                          <p:spTgt spid="15"/>
                                        </p:tgtEl>
                                        <p:attrNameLst>
                                          <p:attrName>fill.on</p:attrName>
                                        </p:attrNameLst>
                                      </p:cBhvr>
                                      <p:to>
                                        <p:strVal val="true"/>
                                      </p:to>
                                    </p:set>
                                  </p:childTnLst>
                                </p:cTn>
                              </p:par>
                            </p:childTnLst>
                          </p:cTn>
                        </p:par>
                        <p:par>
                          <p:cTn id="38" fill="hold">
                            <p:stCondLst>
                              <p:cond delay="3000"/>
                            </p:stCondLst>
                            <p:childTnLst>
                              <p:par>
                                <p:cTn id="39" presetID="2" presetClass="entr" presetSubtype="2" fill="hold" grpId="0" nodeType="afterEffect">
                                  <p:stCondLst>
                                    <p:cond delay="75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4250"/>
                            </p:stCondLst>
                            <p:childTnLst>
                              <p:par>
                                <p:cTn id="44" presetID="3" presetClass="entr" presetSubtype="1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linds(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autoUpdateAnimBg="0"/>
      <p:bldP spid="59396" grpId="0" animBg="1" autoUpdateAnimBg="0"/>
      <p:bldP spid="59398" grpId="0" autoUpdateAnimBg="0"/>
      <p:bldP spid="13" grpId="0" autoUpdateAnimBg="0"/>
      <p:bldP spid="14" grpId="0" animBg="1"/>
      <p:bldP spid="1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3" descr="BD0698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1663" y="1639888"/>
            <a:ext cx="22098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66"/>
          <p:cNvSpPr txBox="1">
            <a:spLocks noChangeArrowheads="1"/>
          </p:cNvSpPr>
          <p:nvPr/>
        </p:nvSpPr>
        <p:spPr bwMode="auto">
          <a:xfrm>
            <a:off x="3547654" y="2743200"/>
            <a:ext cx="52806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tabLst>
                <a:tab pos="268288" algn="l"/>
              </a:tabLst>
            </a:pPr>
            <a:r>
              <a:rPr lang="de-DE" sz="1600" dirty="0"/>
              <a:t>... 	erhält rote Wahlbriefe zu 15 Uhr und fortlaufend 	bis kurz nach 18 Uhr.</a:t>
            </a:r>
          </a:p>
        </p:txBody>
      </p:sp>
      <p:pic>
        <p:nvPicPr>
          <p:cNvPr id="21508" name="Picture 68" descr="m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38400"/>
            <a:ext cx="2489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1026"/>
          <p:cNvSpPr>
            <a:spLocks noChangeArrowheads="1"/>
          </p:cNvSpPr>
          <p:nvPr/>
        </p:nvSpPr>
        <p:spPr bwMode="auto">
          <a:xfrm>
            <a:off x="609600" y="18288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Der Wahlvorstand...</a:t>
            </a:r>
            <a:br>
              <a:rPr lang="de-DE" sz="2400" b="1" dirty="0"/>
            </a:br>
            <a:endParaRPr lang="de-DE" sz="2400" b="1" dirty="0"/>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382F3BD1-6979-4307-9234-2DDCEE827A13}" type="slidenum">
              <a:rPr lang="de-DE" smtClean="0"/>
              <a:pPr>
                <a:defRPr/>
              </a:pPr>
              <a:t>5</a:t>
            </a:fld>
            <a:endParaRPr lang="de-DE"/>
          </a:p>
        </p:txBody>
      </p:sp>
      <p:sp>
        <p:nvSpPr>
          <p:cNvPr id="16"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7" name="Text Box 66">
            <a:extLst>
              <a:ext uri="{FF2B5EF4-FFF2-40B4-BE49-F238E27FC236}">
                <a16:creationId xmlns:a16="http://schemas.microsoft.com/office/drawing/2014/main" id="{1D987AB0-EF30-4B92-9823-3EE69E2C2A06}"/>
              </a:ext>
            </a:extLst>
          </p:cNvPr>
          <p:cNvSpPr txBox="1">
            <a:spLocks noChangeArrowheads="1"/>
          </p:cNvSpPr>
          <p:nvPr/>
        </p:nvSpPr>
        <p:spPr bwMode="auto">
          <a:xfrm>
            <a:off x="3563818" y="3284984"/>
            <a:ext cx="528066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tabLst>
                <a:tab pos="268288" algn="l"/>
              </a:tabLst>
            </a:pPr>
            <a:r>
              <a:rPr lang="de-DE" sz="1600" dirty="0"/>
              <a:t>... 	erhält kurz nach 18 Uhr eine Mitteilung, dass keine 	weiteren Briefe eingehen werden und ermittelt 	danach die Gesamtzahl der roten Wahlbriefe.</a:t>
            </a:r>
          </a:p>
        </p:txBody>
      </p:sp>
      <p:sp>
        <p:nvSpPr>
          <p:cNvPr id="18" name="Text Box 66">
            <a:extLst>
              <a:ext uri="{FF2B5EF4-FFF2-40B4-BE49-F238E27FC236}">
                <a16:creationId xmlns:a16="http://schemas.microsoft.com/office/drawing/2014/main" id="{379E7D70-BF30-4DD8-92E5-50931F9CBFE4}"/>
              </a:ext>
            </a:extLst>
          </p:cNvPr>
          <p:cNvSpPr txBox="1">
            <a:spLocks noChangeArrowheads="1"/>
          </p:cNvSpPr>
          <p:nvPr/>
        </p:nvSpPr>
        <p:spPr bwMode="auto">
          <a:xfrm>
            <a:off x="3563818" y="4149080"/>
            <a:ext cx="52806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tabLst>
                <a:tab pos="268288" algn="l"/>
              </a:tabLst>
            </a:pPr>
            <a:r>
              <a:rPr lang="de-DE" sz="1600" dirty="0"/>
              <a:t>... 	öffnet vor 18 Uhr ausschließlich rote Briefe im 	Rahmen  der Prüfung der Zulassung.</a:t>
            </a:r>
          </a:p>
        </p:txBody>
      </p:sp>
      <p:sp>
        <p:nvSpPr>
          <p:cNvPr id="19" name="Text Box 66">
            <a:extLst>
              <a:ext uri="{FF2B5EF4-FFF2-40B4-BE49-F238E27FC236}">
                <a16:creationId xmlns:a16="http://schemas.microsoft.com/office/drawing/2014/main" id="{5B4D1E33-0F91-4136-9D25-073994506613}"/>
              </a:ext>
            </a:extLst>
          </p:cNvPr>
          <p:cNvSpPr txBox="1">
            <a:spLocks noChangeArrowheads="1"/>
          </p:cNvSpPr>
          <p:nvPr/>
        </p:nvSpPr>
        <p:spPr bwMode="auto">
          <a:xfrm>
            <a:off x="3563818" y="4725144"/>
            <a:ext cx="52806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tabLst>
                <a:tab pos="268288" algn="l"/>
              </a:tabLst>
            </a:pPr>
            <a:r>
              <a:rPr lang="de-DE" sz="1600" dirty="0"/>
              <a:t>... 	weist im Rahmen der Zulassungsprüfung Briefe 	nur aus den abschließend in der Niederschrift 	genannten Gründen zurück (Folie folgt).</a:t>
            </a:r>
          </a:p>
        </p:txBody>
      </p:sp>
      <p:grpSp>
        <p:nvGrpSpPr>
          <p:cNvPr id="20" name="Gruppieren 1">
            <a:extLst>
              <a:ext uri="{FF2B5EF4-FFF2-40B4-BE49-F238E27FC236}">
                <a16:creationId xmlns:a16="http://schemas.microsoft.com/office/drawing/2014/main" id="{9D3990B0-8728-4183-9BB0-588869E90FF1}"/>
              </a:ext>
            </a:extLst>
          </p:cNvPr>
          <p:cNvGrpSpPr>
            <a:grpSpLocks/>
          </p:cNvGrpSpPr>
          <p:nvPr/>
        </p:nvGrpSpPr>
        <p:grpSpPr bwMode="auto">
          <a:xfrm>
            <a:off x="382588" y="260648"/>
            <a:ext cx="8569325" cy="1215643"/>
            <a:chOff x="383179" y="197258"/>
            <a:chExt cx="8568952" cy="1215518"/>
          </a:xfrm>
        </p:grpSpPr>
        <p:sp>
          <p:nvSpPr>
            <p:cNvPr id="21" name="Rectangle 6">
              <a:extLst>
                <a:ext uri="{FF2B5EF4-FFF2-40B4-BE49-F238E27FC236}">
                  <a16:creationId xmlns:a16="http://schemas.microsoft.com/office/drawing/2014/main" id="{ABDBDE09-D05C-46BD-B517-B7CA9B8F7FCB}"/>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2" name="Picture 14">
              <a:extLst>
                <a:ext uri="{FF2B5EF4-FFF2-40B4-BE49-F238E27FC236}">
                  <a16:creationId xmlns:a16="http://schemas.microsoft.com/office/drawing/2014/main" id="{6050DE30-158A-4EEF-991D-8F035876DA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Gerade Verbindung 12">
              <a:extLst>
                <a:ext uri="{FF2B5EF4-FFF2-40B4-BE49-F238E27FC236}">
                  <a16:creationId xmlns:a16="http://schemas.microsoft.com/office/drawing/2014/main" id="{AC020949-2360-4838-9720-2387FD9E5192}"/>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4" name="Text Box 66">
            <a:extLst>
              <a:ext uri="{FF2B5EF4-FFF2-40B4-BE49-F238E27FC236}">
                <a16:creationId xmlns:a16="http://schemas.microsoft.com/office/drawing/2014/main" id="{91E21143-8475-4C94-80D8-06C18C9ABCEA}"/>
              </a:ext>
            </a:extLst>
          </p:cNvPr>
          <p:cNvSpPr txBox="1">
            <a:spLocks noChangeArrowheads="1"/>
          </p:cNvSpPr>
          <p:nvPr/>
        </p:nvSpPr>
        <p:spPr bwMode="auto">
          <a:xfrm>
            <a:off x="3582844" y="5547690"/>
            <a:ext cx="5280660" cy="914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tabLst>
                <a:tab pos="268288" algn="l"/>
              </a:tabLst>
            </a:pPr>
            <a:r>
              <a:rPr lang="de-DE" sz="1600" dirty="0"/>
              <a:t>... 	wirft die zugelassenen blauen Umschläge 	verschlossen in die Urne und sammelt die </a:t>
            </a:r>
            <a:r>
              <a:rPr lang="de-DE" sz="1600" dirty="0" err="1"/>
              <a:t>zuge</a:t>
            </a:r>
            <a:r>
              <a:rPr lang="de-DE" sz="1600" dirty="0"/>
              <a:t>-	hörigen Wahlscheine vor der Urne in einem Karton.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down)">
                                      <p:cBhvr>
                                        <p:cTn id="7" dur="580">
                                          <p:stCondLst>
                                            <p:cond delay="0"/>
                                          </p:stCondLst>
                                        </p:cTn>
                                        <p:tgtEl>
                                          <p:spTgt spid="21508"/>
                                        </p:tgtEl>
                                      </p:cBhvr>
                                    </p:animEffect>
                                    <p:anim calcmode="lin" valueType="num">
                                      <p:cBhvr>
                                        <p:cTn id="8" dur="1822" tmFilter="0,0; 0.14,0.36; 0.43,0.73; 0.71,0.91; 1.0,1.0">
                                          <p:stCondLst>
                                            <p:cond delay="0"/>
                                          </p:stCondLst>
                                        </p:cTn>
                                        <p:tgtEl>
                                          <p:spTgt spid="2150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0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0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0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08"/>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08"/>
                                        </p:tgtEl>
                                      </p:cBhvr>
                                      <p:to x="100000" y="60000"/>
                                    </p:animScale>
                                    <p:animScale>
                                      <p:cBhvr>
                                        <p:cTn id="14" dur="166" decel="50000">
                                          <p:stCondLst>
                                            <p:cond delay="676"/>
                                          </p:stCondLst>
                                        </p:cTn>
                                        <p:tgtEl>
                                          <p:spTgt spid="21508"/>
                                        </p:tgtEl>
                                      </p:cBhvr>
                                      <p:to x="100000" y="100000"/>
                                    </p:animScale>
                                    <p:animScale>
                                      <p:cBhvr>
                                        <p:cTn id="15" dur="26">
                                          <p:stCondLst>
                                            <p:cond delay="1312"/>
                                          </p:stCondLst>
                                        </p:cTn>
                                        <p:tgtEl>
                                          <p:spTgt spid="21508"/>
                                        </p:tgtEl>
                                      </p:cBhvr>
                                      <p:to x="100000" y="80000"/>
                                    </p:animScale>
                                    <p:animScale>
                                      <p:cBhvr>
                                        <p:cTn id="16" dur="166" decel="50000">
                                          <p:stCondLst>
                                            <p:cond delay="1338"/>
                                          </p:stCondLst>
                                        </p:cTn>
                                        <p:tgtEl>
                                          <p:spTgt spid="21508"/>
                                        </p:tgtEl>
                                      </p:cBhvr>
                                      <p:to x="100000" y="100000"/>
                                    </p:animScale>
                                    <p:animScale>
                                      <p:cBhvr>
                                        <p:cTn id="17" dur="26">
                                          <p:stCondLst>
                                            <p:cond delay="1642"/>
                                          </p:stCondLst>
                                        </p:cTn>
                                        <p:tgtEl>
                                          <p:spTgt spid="21508"/>
                                        </p:tgtEl>
                                      </p:cBhvr>
                                      <p:to x="100000" y="90000"/>
                                    </p:animScale>
                                    <p:animScale>
                                      <p:cBhvr>
                                        <p:cTn id="18" dur="166" decel="50000">
                                          <p:stCondLst>
                                            <p:cond delay="1668"/>
                                          </p:stCondLst>
                                        </p:cTn>
                                        <p:tgtEl>
                                          <p:spTgt spid="21508"/>
                                        </p:tgtEl>
                                      </p:cBhvr>
                                      <p:to x="100000" y="100000"/>
                                    </p:animScale>
                                    <p:animScale>
                                      <p:cBhvr>
                                        <p:cTn id="19" dur="26">
                                          <p:stCondLst>
                                            <p:cond delay="1808"/>
                                          </p:stCondLst>
                                        </p:cTn>
                                        <p:tgtEl>
                                          <p:spTgt spid="21508"/>
                                        </p:tgtEl>
                                      </p:cBhvr>
                                      <p:to x="100000" y="95000"/>
                                    </p:animScale>
                                    <p:animScale>
                                      <p:cBhvr>
                                        <p:cTn id="20" dur="166" decel="50000">
                                          <p:stCondLst>
                                            <p:cond delay="1834"/>
                                          </p:stCondLst>
                                        </p:cTn>
                                        <p:tgtEl>
                                          <p:spTgt spid="21508"/>
                                        </p:tgtEl>
                                      </p:cBhvr>
                                      <p:to x="100000" y="100000"/>
                                    </p:animScale>
                                  </p:childTnLst>
                                </p:cTn>
                              </p:par>
                            </p:childTnLst>
                          </p:cTn>
                        </p:par>
                        <p:par>
                          <p:cTn id="21" fill="hold" nodeType="withGroup">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21507"/>
                                        </p:tgtEl>
                                        <p:attrNameLst>
                                          <p:attrName>style.visibility</p:attrName>
                                        </p:attrNameLst>
                                      </p:cBhvr>
                                      <p:to>
                                        <p:strVal val="visible"/>
                                      </p:to>
                                    </p:set>
                                    <p:anim calcmode="lin" valueType="num">
                                      <p:cBhvr additive="base">
                                        <p:cTn id="24" dur="500" fill="hold"/>
                                        <p:tgtEl>
                                          <p:spTgt spid="21507"/>
                                        </p:tgtEl>
                                        <p:attrNameLst>
                                          <p:attrName>ppt_x</p:attrName>
                                        </p:attrNameLst>
                                      </p:cBhvr>
                                      <p:tavLst>
                                        <p:tav tm="0">
                                          <p:val>
                                            <p:strVal val="1+#ppt_w/2"/>
                                          </p:val>
                                        </p:tav>
                                        <p:tav tm="100000">
                                          <p:val>
                                            <p:strVal val="#ppt_x"/>
                                          </p:val>
                                        </p:tav>
                                      </p:tavLst>
                                    </p:anim>
                                    <p:anim calcmode="lin" valueType="num">
                                      <p:cBhvr additive="base">
                                        <p:cTn id="25" dur="500" fill="hold"/>
                                        <p:tgtEl>
                                          <p:spTgt spid="21507"/>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1+#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1+#ppt_w/2"/>
                                          </p:val>
                                        </p:tav>
                                        <p:tav tm="100000">
                                          <p:val>
                                            <p:strVal val="#ppt_x"/>
                                          </p:val>
                                        </p:tav>
                                      </p:tavLst>
                                    </p:anim>
                                    <p:anim calcmode="lin" valueType="num">
                                      <p:cBhvr additive="base">
                                        <p:cTn id="45" dur="500" fill="hold"/>
                                        <p:tgtEl>
                                          <p:spTgt spid="24"/>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 presetClass="entr" presetSubtype="1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16" grpId="0" animBg="1"/>
      <p:bldP spid="17" grpId="0"/>
      <p:bldP spid="18" grpId="0"/>
      <p:bldP spid="19" grpId="0"/>
      <p:bldP spid="24"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pPr>
              <a:defRPr/>
            </a:pPr>
            <a:r>
              <a:rPr lang="de-DE" dirty="0"/>
              <a:t>(c) Stadt Gummersbach, Wahl zum Landtag 2022</a:t>
            </a:r>
          </a:p>
        </p:txBody>
      </p:sp>
      <p:sp>
        <p:nvSpPr>
          <p:cNvPr id="5" name="Foliennummernplatzhalter 4"/>
          <p:cNvSpPr>
            <a:spLocks noGrp="1"/>
          </p:cNvSpPr>
          <p:nvPr>
            <p:ph type="sldNum" sz="quarter" idx="12"/>
          </p:nvPr>
        </p:nvSpPr>
        <p:spPr/>
        <p:txBody>
          <a:bodyPr/>
          <a:lstStyle/>
          <a:p>
            <a:pPr>
              <a:defRPr/>
            </a:pPr>
            <a:fld id="{DD698F99-D22A-4AE9-97F8-BB8ADEA8B769}" type="slidenum">
              <a:rPr lang="de-DE" smtClean="0"/>
              <a:pPr>
                <a:defRPr/>
              </a:pPr>
              <a:t>50</a:t>
            </a:fld>
            <a:endParaRPr lang="de-DE"/>
          </a:p>
        </p:txBody>
      </p:sp>
      <p:sp>
        <p:nvSpPr>
          <p:cNvPr id="2" name="Rechteck 2"/>
          <p:cNvSpPr>
            <a:spLocks noGrp="1" noChangeArrowheads="1"/>
          </p:cNvSpPr>
          <p:nvPr>
            <p:ph type="title" idx="4294967295"/>
          </p:nvPr>
        </p:nvSpPr>
        <p:spPr>
          <a:xfrm>
            <a:off x="914400" y="1684338"/>
            <a:ext cx="8229600" cy="1143000"/>
          </a:xfrm>
          <a:prstGeom prst="rect">
            <a:avLst/>
          </a:prstGeom>
        </p:spPr>
        <p:txBody>
          <a:bodyPr/>
          <a:lstStyle/>
          <a:p>
            <a:r>
              <a:rPr lang="de-DE" sz="3000" b="1">
                <a:latin typeface="Arial" charset="0"/>
                <a:cs typeface="Arial" charset="0"/>
              </a:rPr>
              <a:t>Das war‘s</a:t>
            </a:r>
            <a:endParaRPr lang="de-DE" sz="2000" b="1">
              <a:latin typeface="Arial" charset="0"/>
              <a:cs typeface="Arial" charset="0"/>
            </a:endParaRPr>
          </a:p>
        </p:txBody>
      </p:sp>
      <p:sp>
        <p:nvSpPr>
          <p:cNvPr id="3" name="Textfeld 3"/>
          <p:cNvSpPr txBox="1">
            <a:spLocks noChangeArrowheads="1"/>
          </p:cNvSpPr>
          <p:nvPr/>
        </p:nvSpPr>
        <p:spPr bwMode="auto">
          <a:xfrm>
            <a:off x="468313" y="4645248"/>
            <a:ext cx="8534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b="1" dirty="0">
                <a:cs typeface="Arial" charset="0"/>
              </a:rPr>
              <a:t>Die nächste Wahl wird voraussichtlich die Europawahl im Frühjahr 2024 sein. Bis dahin wünschen wir Ihnen alles Gute und bleiben Sie gesund.</a:t>
            </a:r>
          </a:p>
        </p:txBody>
      </p:sp>
      <p:sp>
        <p:nvSpPr>
          <p:cNvPr id="43013" name="Textfeld 5"/>
          <p:cNvSpPr txBox="1">
            <a:spLocks noChangeArrowheads="1"/>
          </p:cNvSpPr>
          <p:nvPr/>
        </p:nvSpPr>
        <p:spPr bwMode="auto">
          <a:xfrm>
            <a:off x="468313" y="24765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b="1" dirty="0">
                <a:cs typeface="Arial" charset="0"/>
              </a:rPr>
              <a:t>Vielen Dank für Ihre Mitarbeit bei der Durchführung der Landtagswahl 2022.</a:t>
            </a:r>
          </a:p>
        </p:txBody>
      </p:sp>
      <p:sp>
        <p:nvSpPr>
          <p:cNvPr id="43014" name="Textfeld 6"/>
          <p:cNvSpPr txBox="1">
            <a:spLocks noChangeArrowheads="1"/>
          </p:cNvSpPr>
          <p:nvPr/>
        </p:nvSpPr>
        <p:spPr bwMode="auto">
          <a:xfrm>
            <a:off x="465138" y="3284538"/>
            <a:ext cx="8534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b="1" dirty="0">
                <a:cs typeface="Arial" charset="0"/>
              </a:rPr>
              <a:t>Wir hoffen, dass Sie keinen allzu hektischen Tag haben, dass nur nette Wahlbeobachterinnen und Wahlbeobachter Ihren Wahlraum besuchen und dass wir auch bei späteren Wahlen wieder auf Sie zählen dürfen.</a:t>
            </a:r>
          </a:p>
        </p:txBody>
      </p:sp>
      <p:sp>
        <p:nvSpPr>
          <p:cNvPr id="8" name="Textfeld 3"/>
          <p:cNvSpPr txBox="1">
            <a:spLocks noChangeArrowheads="1"/>
          </p:cNvSpPr>
          <p:nvPr/>
        </p:nvSpPr>
        <p:spPr bwMode="auto">
          <a:xfrm>
            <a:off x="468313" y="5729288"/>
            <a:ext cx="8534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DE" b="1">
                <a:cs typeface="Arial" charset="0"/>
              </a:rPr>
              <a:t>Ihr Wahlteam der Stadt Gummersbach </a:t>
            </a:r>
          </a:p>
        </p:txBody>
      </p:sp>
      <p:sp>
        <p:nvSpPr>
          <p:cNvPr id="11"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43013"/>
                                        </p:tgtEl>
                                        <p:attrNameLst>
                                          <p:attrName>style.visibility</p:attrName>
                                        </p:attrNameLst>
                                      </p:cBhvr>
                                      <p:to>
                                        <p:strVal val="visible"/>
                                      </p:to>
                                    </p:set>
                                    <p:anim calcmode="lin" valueType="num">
                                      <p:cBhvr additive="base">
                                        <p:cTn id="12" dur="500" fill="hold"/>
                                        <p:tgtEl>
                                          <p:spTgt spid="43013"/>
                                        </p:tgtEl>
                                        <p:attrNameLst>
                                          <p:attrName>ppt_x</p:attrName>
                                        </p:attrNameLst>
                                      </p:cBhvr>
                                      <p:tavLst>
                                        <p:tav tm="0">
                                          <p:val>
                                            <p:strVal val="0-#ppt_w/2"/>
                                          </p:val>
                                        </p:tav>
                                        <p:tav tm="100000">
                                          <p:val>
                                            <p:strVal val="#ppt_x"/>
                                          </p:val>
                                        </p:tav>
                                      </p:tavLst>
                                    </p:anim>
                                    <p:anim calcmode="lin" valueType="num">
                                      <p:cBhvr additive="base">
                                        <p:cTn id="13" dur="500" fill="hold"/>
                                        <p:tgtEl>
                                          <p:spTgt spid="4301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grpId="0" nodeType="afterEffect">
                                  <p:stCondLst>
                                    <p:cond delay="1000"/>
                                  </p:stCondLst>
                                  <p:childTnLst>
                                    <p:set>
                                      <p:cBhvr>
                                        <p:cTn id="16" dur="1" fill="hold">
                                          <p:stCondLst>
                                            <p:cond delay="0"/>
                                          </p:stCondLst>
                                        </p:cTn>
                                        <p:tgtEl>
                                          <p:spTgt spid="43014"/>
                                        </p:tgtEl>
                                        <p:attrNameLst>
                                          <p:attrName>style.visibility</p:attrName>
                                        </p:attrNameLst>
                                      </p:cBhvr>
                                      <p:to>
                                        <p:strVal val="visible"/>
                                      </p:to>
                                    </p:set>
                                    <p:anim calcmode="lin" valueType="num">
                                      <p:cBhvr additive="base">
                                        <p:cTn id="17" dur="500" fill="hold"/>
                                        <p:tgtEl>
                                          <p:spTgt spid="43014"/>
                                        </p:tgtEl>
                                        <p:attrNameLst>
                                          <p:attrName>ppt_x</p:attrName>
                                        </p:attrNameLst>
                                      </p:cBhvr>
                                      <p:tavLst>
                                        <p:tav tm="0">
                                          <p:val>
                                            <p:strVal val="1+#ppt_w/2"/>
                                          </p:val>
                                        </p:tav>
                                        <p:tav tm="100000">
                                          <p:val>
                                            <p:strVal val="#ppt_x"/>
                                          </p:val>
                                        </p:tav>
                                      </p:tavLst>
                                    </p:anim>
                                    <p:anim calcmode="lin" valueType="num">
                                      <p:cBhvr additive="base">
                                        <p:cTn id="18" dur="500" fill="hold"/>
                                        <p:tgtEl>
                                          <p:spTgt spid="4301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 presetClass="entr" presetSubtype="8" fill="hold" grpId="0" nodeType="afterEffect">
                                  <p:stCondLst>
                                    <p:cond delay="10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0"/>
                            </p:stCondLst>
                            <p:childTnLst>
                              <p:par>
                                <p:cTn id="25" presetID="2" presetClass="entr" presetSubtype="2" fill="hold" grpId="0" nodeType="afterEffect">
                                  <p:stCondLst>
                                    <p:cond delay="10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6500"/>
                            </p:stCondLst>
                            <p:childTnLst>
                              <p:par>
                                <p:cTn id="30" presetID="3" presetClass="entr" presetSubtype="1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3013" grpId="0" autoUpdateAnimBg="0"/>
      <p:bldP spid="43014" grpId="0" autoUpdateAnimBg="0"/>
      <p:bldP spid="8" grpId="0" autoUpdateAnimBg="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525463" y="2652008"/>
            <a:ext cx="83883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Nun werden zunächst die Wahlscheine gezählt. </a:t>
            </a:r>
          </a:p>
        </p:txBody>
      </p:sp>
      <p:pic>
        <p:nvPicPr>
          <p:cNvPr id="24578"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1825" y="1484784"/>
            <a:ext cx="18859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ChangeArrowheads="1"/>
          </p:cNvSpPr>
          <p:nvPr/>
        </p:nvSpPr>
        <p:spPr bwMode="auto">
          <a:xfrm>
            <a:off x="457200" y="1484784"/>
            <a:ext cx="54109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18 Uhr - Wie wird ausgezählt?</a:t>
            </a:r>
          </a:p>
        </p:txBody>
      </p:sp>
      <p:sp>
        <p:nvSpPr>
          <p:cNvPr id="32773" name="Text Box 5"/>
          <p:cNvSpPr txBox="1">
            <a:spLocks noChangeArrowheads="1"/>
          </p:cNvSpPr>
          <p:nvPr/>
        </p:nvSpPr>
        <p:spPr bwMode="auto">
          <a:xfrm>
            <a:off x="528638" y="5745450"/>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Danach beginnt die Auszählung der Stimmen. Eine genaue Anleitung, wie ausgezählt wird, finden Sie auch als Checkliste in ihren Unterlagen.</a:t>
            </a:r>
          </a:p>
        </p:txBody>
      </p:sp>
      <p:sp>
        <p:nvSpPr>
          <p:cNvPr id="2" name="Fußzeilenplatzhalter 1"/>
          <p:cNvSpPr>
            <a:spLocks noGrp="1"/>
          </p:cNvSpPr>
          <p:nvPr>
            <p:ph type="ftr" sz="quarter" idx="11"/>
          </p:nvPr>
        </p:nvSpPr>
        <p:spPr/>
        <p:txBody>
          <a:bodyPr/>
          <a:lstStyle/>
          <a:p>
            <a:pPr>
              <a:defRPr/>
            </a:pPr>
            <a:r>
              <a:rPr lang="de-DE" dirty="0"/>
              <a:t>(c) Stadt Gummersbach, Wahl zum Landtag 2022</a:t>
            </a:r>
          </a:p>
        </p:txBody>
      </p:sp>
      <p:sp>
        <p:nvSpPr>
          <p:cNvPr id="3" name="Foliennummernplatzhalter 2"/>
          <p:cNvSpPr>
            <a:spLocks noGrp="1"/>
          </p:cNvSpPr>
          <p:nvPr>
            <p:ph type="sldNum" sz="quarter" idx="12"/>
          </p:nvPr>
        </p:nvSpPr>
        <p:spPr/>
        <p:txBody>
          <a:bodyPr/>
          <a:lstStyle/>
          <a:p>
            <a:pPr>
              <a:defRPr/>
            </a:pPr>
            <a:fld id="{03E883BA-AD87-4CD0-B7AF-CF4094E4E923}" type="slidenum">
              <a:rPr lang="de-DE" smtClean="0"/>
              <a:pPr>
                <a:defRPr/>
              </a:pPr>
              <a:t>6</a:t>
            </a:fld>
            <a:endParaRPr lang="de-DE" dirty="0"/>
          </a:p>
        </p:txBody>
      </p:sp>
      <p:sp>
        <p:nvSpPr>
          <p:cNvPr id="13" name="Linie 9"/>
          <p:cNvSpPr>
            <a:spLocks noChangeShapeType="1"/>
          </p:cNvSpPr>
          <p:nvPr/>
        </p:nvSpPr>
        <p:spPr bwMode="auto">
          <a:xfrm>
            <a:off x="81534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16" name="Text Box 4"/>
          <p:cNvSpPr txBox="1">
            <a:spLocks noChangeArrowheads="1"/>
          </p:cNvSpPr>
          <p:nvPr/>
        </p:nvSpPr>
        <p:spPr bwMode="auto">
          <a:xfrm>
            <a:off x="528638" y="5025231"/>
            <a:ext cx="83883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Stimmen die Summen immer noch nicht überein, 870 anrufen und den Grund für die Differenz bitte in die Wahlniederschrift eintragen.</a:t>
            </a:r>
          </a:p>
        </p:txBody>
      </p:sp>
      <p:sp>
        <p:nvSpPr>
          <p:cNvPr id="17" name="Text Box 5"/>
          <p:cNvSpPr txBox="1">
            <a:spLocks noChangeArrowheads="1"/>
          </p:cNvSpPr>
          <p:nvPr/>
        </p:nvSpPr>
        <p:spPr bwMode="auto">
          <a:xfrm>
            <a:off x="539552" y="1916832"/>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Zuerst werden alle nicht benötigten Materialien vom</a:t>
            </a:r>
            <a:br>
              <a:rPr lang="de-DE" dirty="0"/>
            </a:br>
            <a:r>
              <a:rPr lang="de-DE" dirty="0"/>
              <a:t>Wahltisch und beiseite geräumt. </a:t>
            </a:r>
          </a:p>
        </p:txBody>
      </p:sp>
      <p:sp>
        <p:nvSpPr>
          <p:cNvPr id="15" name="Text Box 4"/>
          <p:cNvSpPr txBox="1">
            <a:spLocks noChangeArrowheads="1"/>
          </p:cNvSpPr>
          <p:nvPr/>
        </p:nvSpPr>
        <p:spPr bwMode="auto">
          <a:xfrm>
            <a:off x="539552" y="3228072"/>
            <a:ext cx="838835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Anschließend werden die blauen Stimmzettelumschläge aus der Wahlurne entnommen, gezählt und die Anzahl mit der Anzahl der Wahlscheine verglichen. </a:t>
            </a:r>
          </a:p>
          <a:p>
            <a:pPr eaLnBrk="1" hangingPunct="1">
              <a:spcBef>
                <a:spcPct val="50000"/>
              </a:spcBef>
            </a:pPr>
            <a:r>
              <a:rPr lang="de-DE" dirty="0"/>
              <a:t>		Beide Zahlen sollten natürlich übereinstimmen. </a:t>
            </a:r>
            <a:br>
              <a:rPr lang="de-DE" dirty="0"/>
            </a:br>
            <a:r>
              <a:rPr lang="de-DE" dirty="0"/>
              <a:t>		Wenn nicht: noch </a:t>
            </a:r>
            <a:r>
              <a:rPr lang="de-DE" b="1" dirty="0"/>
              <a:t>1x</a:t>
            </a:r>
            <a:r>
              <a:rPr lang="de-DE" dirty="0"/>
              <a:t> zählen. </a:t>
            </a:r>
          </a:p>
        </p:txBody>
      </p:sp>
      <p:grpSp>
        <p:nvGrpSpPr>
          <p:cNvPr id="18" name="Gruppieren 1">
            <a:extLst>
              <a:ext uri="{FF2B5EF4-FFF2-40B4-BE49-F238E27FC236}">
                <a16:creationId xmlns:a16="http://schemas.microsoft.com/office/drawing/2014/main" id="{2B8D9910-F9A8-43D7-819E-872D058514A2}"/>
              </a:ext>
            </a:extLst>
          </p:cNvPr>
          <p:cNvGrpSpPr>
            <a:grpSpLocks/>
          </p:cNvGrpSpPr>
          <p:nvPr/>
        </p:nvGrpSpPr>
        <p:grpSpPr bwMode="auto">
          <a:xfrm>
            <a:off x="382588" y="197232"/>
            <a:ext cx="8569325" cy="1215643"/>
            <a:chOff x="383179" y="197258"/>
            <a:chExt cx="8568952" cy="1215518"/>
          </a:xfrm>
        </p:grpSpPr>
        <p:sp>
          <p:nvSpPr>
            <p:cNvPr id="19" name="Rectangle 6">
              <a:extLst>
                <a:ext uri="{FF2B5EF4-FFF2-40B4-BE49-F238E27FC236}">
                  <a16:creationId xmlns:a16="http://schemas.microsoft.com/office/drawing/2014/main" id="{D0E5A2F2-36EC-4295-8E27-3B694FF22544}"/>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0" name="Picture 14">
              <a:extLst>
                <a:ext uri="{FF2B5EF4-FFF2-40B4-BE49-F238E27FC236}">
                  <a16:creationId xmlns:a16="http://schemas.microsoft.com/office/drawing/2014/main" id="{0582F6DC-4F5B-4529-B039-1225F8F7DF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Gerade Verbindung 12">
              <a:extLst>
                <a:ext uri="{FF2B5EF4-FFF2-40B4-BE49-F238E27FC236}">
                  <a16:creationId xmlns:a16="http://schemas.microsoft.com/office/drawing/2014/main" id="{2C5B8555-BEBE-4ABA-9DA0-B8FEFF0417F0}"/>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2">
                                            <p:txEl>
                                              <p:pRg st="0" end="0"/>
                                            </p:txEl>
                                          </p:spTgt>
                                        </p:tgtEl>
                                        <p:attrNameLst>
                                          <p:attrName>style.visibility</p:attrName>
                                        </p:attrNameLst>
                                      </p:cBhvr>
                                      <p:to>
                                        <p:strVal val="visible"/>
                                      </p:to>
                                    </p:set>
                                    <p:anim calcmode="lin" valueType="num">
                                      <p:cBhvr additive="base">
                                        <p:cTn id="13" dur="500" fill="hold"/>
                                        <p:tgtEl>
                                          <p:spTgt spid="3277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77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 calcmode="lin" valueType="num">
                                      <p:cBhvr additive="base">
                                        <p:cTn id="25" dur="50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773"/>
                                        </p:tgtEl>
                                        <p:attrNameLst>
                                          <p:attrName>style.visibility</p:attrName>
                                        </p:attrNameLst>
                                      </p:cBhvr>
                                      <p:to>
                                        <p:strVal val="visible"/>
                                      </p:to>
                                    </p:set>
                                    <p:anim calcmode="lin" valueType="num">
                                      <p:cBhvr additive="base">
                                        <p:cTn id="37" dur="500" fill="hold"/>
                                        <p:tgtEl>
                                          <p:spTgt spid="32773"/>
                                        </p:tgtEl>
                                        <p:attrNameLst>
                                          <p:attrName>ppt_x</p:attrName>
                                        </p:attrNameLst>
                                      </p:cBhvr>
                                      <p:tavLst>
                                        <p:tav tm="0">
                                          <p:val>
                                            <p:strVal val="0-#ppt_w/2"/>
                                          </p:val>
                                        </p:tav>
                                        <p:tav tm="100000">
                                          <p:val>
                                            <p:strVal val="#ppt_x"/>
                                          </p:val>
                                        </p:tav>
                                      </p:tavLst>
                                    </p:anim>
                                    <p:anim calcmode="lin" valueType="num">
                                      <p:cBhvr additive="base">
                                        <p:cTn id="38" dur="500" fill="hold"/>
                                        <p:tgtEl>
                                          <p:spTgt spid="3277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
                            </p:stCondLst>
                            <p:childTnLst>
                              <p:par>
                                <p:cTn id="40" presetID="3" presetClass="entr" presetSubtype="1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autoUpdateAnimBg="0"/>
      <p:bldP spid="32773" grpId="0" autoUpdateAnimBg="0"/>
      <p:bldP spid="13" grpId="0" animBg="1"/>
      <p:bldP spid="16" grpId="0" autoUpdateAnimBg="0"/>
      <p:bldP spid="17" grpId="0" autoUpdateAnimBg="0"/>
      <p:bldP spid="1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Fußzeilenplatzhalter 1"/>
          <p:cNvSpPr>
            <a:spLocks noGrp="1"/>
          </p:cNvSpPr>
          <p:nvPr>
            <p:ph type="ftr" sz="quarter" idx="11"/>
          </p:nvPr>
        </p:nvSpPr>
        <p:spPr/>
        <p:txBody>
          <a:bodyPr/>
          <a:lstStyle/>
          <a:p>
            <a:pPr>
              <a:defRPr/>
            </a:pPr>
            <a:r>
              <a:rPr lang="de-DE" dirty="0"/>
              <a:t>(c) Stadt Gummersbach, Wahl zum Landtag 2022</a:t>
            </a:r>
          </a:p>
        </p:txBody>
      </p:sp>
      <p:sp>
        <p:nvSpPr>
          <p:cNvPr id="23555" name="Foliennummernplatzhalter 4"/>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fld id="{CFA4EFF9-3555-402F-8E56-B9D989FBFEB0}" type="slidenum">
              <a:rPr lang="en-US" sz="1400" b="0" smtClean="0">
                <a:solidFill>
                  <a:schemeClr val="bg2"/>
                </a:solidFill>
                <a:latin typeface="Arial" charset="0"/>
              </a:rPr>
              <a:pPr eaLnBrk="1" hangingPunct="1"/>
              <a:t>7</a:t>
            </a:fld>
            <a:endParaRPr lang="en-US" sz="1400" b="0">
              <a:solidFill>
                <a:schemeClr val="bg2"/>
              </a:solidFill>
              <a:latin typeface="Arial" charset="0"/>
            </a:endParaRPr>
          </a:p>
        </p:txBody>
      </p:sp>
      <p:sp>
        <p:nvSpPr>
          <p:cNvPr id="37892" name="Textfeld 4"/>
          <p:cNvSpPr txBox="1">
            <a:spLocks noChangeArrowheads="1"/>
          </p:cNvSpPr>
          <p:nvPr/>
        </p:nvSpPr>
        <p:spPr bwMode="auto">
          <a:xfrm>
            <a:off x="665719" y="2253208"/>
            <a:ext cx="6210537"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Zuerst werden fünf Stimmzettelstapel gebildet und bearbeitet. Die Reihenfolge folgt einer Logik, die nach der Auszählung Sortierarbeit spart.</a:t>
            </a:r>
          </a:p>
        </p:txBody>
      </p:sp>
      <p:sp>
        <p:nvSpPr>
          <p:cNvPr id="37897" name="Linie 9"/>
          <p:cNvSpPr>
            <a:spLocks noChangeShapeType="1"/>
          </p:cNvSpPr>
          <p:nvPr/>
        </p:nvSpPr>
        <p:spPr bwMode="auto">
          <a:xfrm>
            <a:off x="8001000" y="6525344"/>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10" name="Textfeld 4"/>
          <p:cNvSpPr txBox="1">
            <a:spLocks noChangeArrowheads="1"/>
          </p:cNvSpPr>
          <p:nvPr/>
        </p:nvSpPr>
        <p:spPr bwMode="auto">
          <a:xfrm>
            <a:off x="685799" y="3405336"/>
            <a:ext cx="808693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Sollte sich doch mal ein Fehler einschleichen, kann er durch das systematische Arbeiten viel schneller eingegrenzt werden!</a:t>
            </a:r>
          </a:p>
        </p:txBody>
      </p:sp>
      <p:pic>
        <p:nvPicPr>
          <p:cNvPr id="16"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1825" y="1533128"/>
            <a:ext cx="18859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ChangeArrowheads="1"/>
          </p:cNvSpPr>
          <p:nvPr/>
        </p:nvSpPr>
        <p:spPr bwMode="auto">
          <a:xfrm>
            <a:off x="457200" y="1605136"/>
            <a:ext cx="656307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de-DE" sz="2400" b="1" dirty="0"/>
              <a:t>Nach der Öffnung der blauen Umschläge - Wie wird ausgezählt?</a:t>
            </a:r>
          </a:p>
        </p:txBody>
      </p:sp>
      <p:sp>
        <p:nvSpPr>
          <p:cNvPr id="23" name="Text Box 5"/>
          <p:cNvSpPr txBox="1">
            <a:spLocks noChangeArrowheads="1"/>
          </p:cNvSpPr>
          <p:nvPr/>
        </p:nvSpPr>
        <p:spPr bwMode="auto">
          <a:xfrm>
            <a:off x="734888" y="4197424"/>
            <a:ext cx="84091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Von dieser </a:t>
            </a:r>
            <a:r>
              <a:rPr lang="de-DE" b="1" dirty="0"/>
              <a:t>gesetzlich</a:t>
            </a:r>
            <a:r>
              <a:rPr lang="de-DE" dirty="0"/>
              <a:t> </a:t>
            </a:r>
            <a:r>
              <a:rPr lang="de-DE" b="1" dirty="0"/>
              <a:t>vorgeschriebenen</a:t>
            </a:r>
            <a:r>
              <a:rPr lang="de-DE" dirty="0"/>
              <a:t> (!)  Auszählweise </a:t>
            </a:r>
            <a:br>
              <a:rPr lang="de-DE" dirty="0"/>
            </a:br>
            <a:r>
              <a:rPr lang="de-DE" dirty="0"/>
              <a:t>darf </a:t>
            </a:r>
            <a:r>
              <a:rPr lang="de-DE" b="1" dirty="0"/>
              <a:t>nicht</a:t>
            </a:r>
            <a:r>
              <a:rPr lang="de-DE" dirty="0"/>
              <a:t> abgewichen werden!</a:t>
            </a:r>
          </a:p>
        </p:txBody>
      </p:sp>
      <p:sp>
        <p:nvSpPr>
          <p:cNvPr id="24" name="Text Box 5"/>
          <p:cNvSpPr txBox="1">
            <a:spLocks noChangeArrowheads="1"/>
          </p:cNvSpPr>
          <p:nvPr/>
        </p:nvSpPr>
        <p:spPr bwMode="auto">
          <a:xfrm>
            <a:off x="107504" y="4797152"/>
            <a:ext cx="88569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sz="2400" b="1" dirty="0"/>
              <a:t>Überall gilt das 4-Augen-Prinzip: Arbeit in Teams, einer arbeitet und mindestens einer überwacht und kontrolliert.</a:t>
            </a:r>
          </a:p>
        </p:txBody>
      </p:sp>
      <p:sp>
        <p:nvSpPr>
          <p:cNvPr id="25" name="Text Box 5"/>
          <p:cNvSpPr txBox="1">
            <a:spLocks noChangeArrowheads="1"/>
          </p:cNvSpPr>
          <p:nvPr/>
        </p:nvSpPr>
        <p:spPr bwMode="auto">
          <a:xfrm>
            <a:off x="611290" y="5721786"/>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de-DE" dirty="0"/>
              <a:t>Zusätzlich führt der Wahlvorsteher die Oberaufsicht und nimmt verschiedene Zwischenkontrollen vor.</a:t>
            </a:r>
          </a:p>
        </p:txBody>
      </p:sp>
    </p:spTree>
    <p:extLst>
      <p:ext uri="{BB962C8B-B14F-4D97-AF65-F5344CB8AC3E}">
        <p14:creationId xmlns:p14="http://schemas.microsoft.com/office/powerpoint/2010/main" val="9006514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0-#ppt_w/2"/>
                                          </p:val>
                                        </p:tav>
                                        <p:tav tm="100000">
                                          <p:val>
                                            <p:strVal val="#ppt_x"/>
                                          </p:val>
                                        </p:tav>
                                      </p:tavLst>
                                    </p:anim>
                                    <p:anim calcmode="lin" valueType="num">
                                      <p:cBhvr additive="base">
                                        <p:cTn id="8"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0-#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3" presetClass="entr" presetSubtype="10" fill="hold" grpId="0" nodeType="afterEffect">
                                  <p:stCondLst>
                                    <p:cond delay="0"/>
                                  </p:stCondLst>
                                  <p:childTnLst>
                                    <p:set>
                                      <p:cBhvr>
                                        <p:cTn id="34" dur="1" fill="hold">
                                          <p:stCondLst>
                                            <p:cond delay="0"/>
                                          </p:stCondLst>
                                        </p:cTn>
                                        <p:tgtEl>
                                          <p:spTgt spid="37897"/>
                                        </p:tgtEl>
                                        <p:attrNameLst>
                                          <p:attrName>style.visibility</p:attrName>
                                        </p:attrNameLst>
                                      </p:cBhvr>
                                      <p:to>
                                        <p:strVal val="visible"/>
                                      </p:to>
                                    </p:set>
                                    <p:animEffect transition="in" filter="blinds(horizontal)">
                                      <p:cBhvr>
                                        <p:cTn id="35"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animBg="1"/>
      <p:bldP spid="23" grpId="0" autoUpdateAnimBg="0"/>
      <p:bldP spid="24" grpId="0" autoUpdateAnimBg="0"/>
      <p:bldP spid="2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Fußzeilenplatzhalter 1"/>
          <p:cNvSpPr>
            <a:spLocks noGrp="1"/>
          </p:cNvSpPr>
          <p:nvPr>
            <p:ph type="ftr" sz="quarter" idx="11"/>
          </p:nvPr>
        </p:nvSpPr>
        <p:spPr/>
        <p:txBody>
          <a:bodyPr/>
          <a:lstStyle/>
          <a:p>
            <a:pPr>
              <a:defRPr/>
            </a:pPr>
            <a:r>
              <a:rPr lang="de-DE" dirty="0"/>
              <a:t>(c) Stadt Gummersbach, Wahl zum Landtag 2022</a:t>
            </a:r>
          </a:p>
        </p:txBody>
      </p:sp>
      <p:sp>
        <p:nvSpPr>
          <p:cNvPr id="24579" name="Foliennummernplatzhalter 4"/>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fld id="{27AE3888-9E05-4646-BDA2-A989D08CEB17}" type="slidenum">
              <a:rPr lang="en-US" sz="1400" b="0" smtClean="0">
                <a:solidFill>
                  <a:schemeClr val="bg2"/>
                </a:solidFill>
                <a:latin typeface="Arial" charset="0"/>
              </a:rPr>
              <a:pPr eaLnBrk="1" hangingPunct="1"/>
              <a:t>8</a:t>
            </a:fld>
            <a:endParaRPr lang="en-US" sz="1400" b="0">
              <a:solidFill>
                <a:schemeClr val="bg2"/>
              </a:solidFill>
              <a:latin typeface="Arial" charset="0"/>
            </a:endParaRPr>
          </a:p>
        </p:txBody>
      </p:sp>
      <p:sp>
        <p:nvSpPr>
          <p:cNvPr id="37890" name="Rechteck 2"/>
          <p:cNvSpPr>
            <a:spLocks noGrp="1" noChangeArrowheads="1"/>
          </p:cNvSpPr>
          <p:nvPr>
            <p:ph type="title" idx="4294967295"/>
          </p:nvPr>
        </p:nvSpPr>
        <p:spPr>
          <a:xfrm>
            <a:off x="0" y="1435100"/>
            <a:ext cx="6908800" cy="914400"/>
          </a:xfrm>
          <a:prstGeom prst="rect">
            <a:avLst/>
          </a:prstGeom>
        </p:spPr>
        <p:txBody>
          <a:bodyPr/>
          <a:lstStyle/>
          <a:p>
            <a:r>
              <a:rPr lang="de-DE" sz="2800" b="1" dirty="0">
                <a:latin typeface="Arial" pitchFamily="34" charset="0"/>
                <a:cs typeface="Arial" pitchFamily="34" charset="0"/>
              </a:rPr>
              <a:t>Was auf welchen Stapel?</a:t>
            </a:r>
          </a:p>
        </p:txBody>
      </p:sp>
      <p:sp>
        <p:nvSpPr>
          <p:cNvPr id="37891" name="Textfeld 3"/>
          <p:cNvSpPr txBox="1">
            <a:spLocks noChangeArrowheads="1"/>
          </p:cNvSpPr>
          <p:nvPr/>
        </p:nvSpPr>
        <p:spPr bwMode="auto">
          <a:xfrm>
            <a:off x="685800" y="2132856"/>
            <a:ext cx="79186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69988" indent="-1169988"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Stapel 1: 	Alle Stimmzettel mit zweifelsfrei gültiger, </a:t>
            </a:r>
            <a:br>
              <a:rPr lang="de-DE" b="0" dirty="0">
                <a:latin typeface="Arial" pitchFamily="34" charset="0"/>
                <a:cs typeface="Arial" pitchFamily="34" charset="0"/>
              </a:rPr>
            </a:br>
            <a:r>
              <a:rPr lang="de-DE" u="sng" dirty="0">
                <a:latin typeface="Arial" pitchFamily="34" charset="0"/>
                <a:cs typeface="Arial" pitchFamily="34" charset="0"/>
              </a:rPr>
              <a:t>gleicher</a:t>
            </a:r>
            <a:r>
              <a:rPr lang="de-DE" b="0" dirty="0">
                <a:latin typeface="Arial" pitchFamily="34" charset="0"/>
                <a:cs typeface="Arial" pitchFamily="34" charset="0"/>
              </a:rPr>
              <a:t> Erst- </a:t>
            </a:r>
            <a:r>
              <a:rPr lang="de-DE" u="sng" dirty="0">
                <a:latin typeface="Arial" pitchFamily="34" charset="0"/>
                <a:cs typeface="Arial" pitchFamily="34" charset="0"/>
              </a:rPr>
              <a:t>und</a:t>
            </a:r>
            <a:r>
              <a:rPr lang="de-DE" b="0" dirty="0">
                <a:latin typeface="Arial" pitchFamily="34" charset="0"/>
                <a:cs typeface="Arial" pitchFamily="34" charset="0"/>
              </a:rPr>
              <a:t> Zweitstimme, schon nach den Parteien sortiert, für die die Stimmen abgegeben wurden.</a:t>
            </a:r>
          </a:p>
        </p:txBody>
      </p:sp>
      <p:sp>
        <p:nvSpPr>
          <p:cNvPr id="37892" name="Textfeld 4"/>
          <p:cNvSpPr txBox="1">
            <a:spLocks noChangeArrowheads="1"/>
          </p:cNvSpPr>
          <p:nvPr/>
        </p:nvSpPr>
        <p:spPr bwMode="auto">
          <a:xfrm>
            <a:off x="685800" y="4437112"/>
            <a:ext cx="7772400"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69988" indent="-1169988"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Stapel 3:	Komplett ungekennzeichnete, </a:t>
            </a:r>
            <a:r>
              <a:rPr lang="de-DE" u="sng" dirty="0">
                <a:latin typeface="Arial" pitchFamily="34" charset="0"/>
                <a:cs typeface="Arial" pitchFamily="34" charset="0"/>
              </a:rPr>
              <a:t>un</a:t>
            </a:r>
            <a:r>
              <a:rPr lang="de-DE" b="0" dirty="0">
                <a:latin typeface="Arial" pitchFamily="34" charset="0"/>
                <a:cs typeface="Arial" pitchFamily="34" charset="0"/>
              </a:rPr>
              <a:t>gültige Stimmzettel</a:t>
            </a:r>
            <a:br>
              <a:rPr lang="de-DE" b="0" dirty="0">
                <a:latin typeface="Arial" pitchFamily="34" charset="0"/>
                <a:cs typeface="Arial" pitchFamily="34" charset="0"/>
              </a:rPr>
            </a:br>
            <a:r>
              <a:rPr lang="de-DE" b="0" dirty="0">
                <a:latin typeface="Arial" pitchFamily="34" charset="0"/>
                <a:cs typeface="Arial" pitchFamily="34" charset="0"/>
              </a:rPr>
              <a:t>und leere Stimmzettelumschläge.</a:t>
            </a:r>
          </a:p>
        </p:txBody>
      </p:sp>
      <p:sp>
        <p:nvSpPr>
          <p:cNvPr id="37897"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37898" name="Textfeld 10"/>
          <p:cNvSpPr txBox="1">
            <a:spLocks noChangeArrowheads="1"/>
          </p:cNvSpPr>
          <p:nvPr/>
        </p:nvSpPr>
        <p:spPr bwMode="auto">
          <a:xfrm>
            <a:off x="685800" y="3140968"/>
            <a:ext cx="820668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69988" indent="-1169988"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Stapel 2:	Zweifelsfrei gültige Stimmzettel, bei denen Erst- und Zweit- stimme für </a:t>
            </a:r>
            <a:r>
              <a:rPr lang="de-DE" u="sng" dirty="0">
                <a:latin typeface="Arial" pitchFamily="34" charset="0"/>
                <a:cs typeface="Arial" pitchFamily="34" charset="0"/>
              </a:rPr>
              <a:t>unterschiedliche</a:t>
            </a:r>
            <a:r>
              <a:rPr lang="de-DE" b="0" dirty="0">
                <a:latin typeface="Arial" pitchFamily="34" charset="0"/>
                <a:cs typeface="Arial" pitchFamily="34" charset="0"/>
              </a:rPr>
              <a:t> Parteien abgegeben wurden oder </a:t>
            </a:r>
            <a:r>
              <a:rPr lang="de-DE" b="0" dirty="0">
                <a:latin typeface="Arial" pitchFamily="34" charset="0"/>
                <a:cs typeface="Arial" pitchFamily="34" charset="0"/>
                <a:sym typeface="Wingdings" panose="05000000000000000000" pitchFamily="2" charset="2"/>
              </a:rPr>
              <a:t> </a:t>
            </a:r>
            <a:r>
              <a:rPr lang="de-DE" dirty="0">
                <a:latin typeface="Arial" pitchFamily="34" charset="0"/>
                <a:cs typeface="Arial" pitchFamily="34" charset="0"/>
              </a:rPr>
              <a:t>eine</a:t>
            </a:r>
            <a:r>
              <a:rPr lang="de-DE" b="0" dirty="0">
                <a:latin typeface="Arial" pitchFamily="34" charset="0"/>
                <a:cs typeface="Arial" pitchFamily="34" charset="0"/>
              </a:rPr>
              <a:t> Stimme </a:t>
            </a:r>
            <a:r>
              <a:rPr lang="de-DE" dirty="0" err="1">
                <a:latin typeface="Arial" pitchFamily="34" charset="0"/>
                <a:cs typeface="Arial" pitchFamily="34" charset="0"/>
              </a:rPr>
              <a:t>UN</a:t>
            </a:r>
            <a:r>
              <a:rPr lang="de-DE" b="0" dirty="0" err="1">
                <a:latin typeface="Arial" pitchFamily="34" charset="0"/>
                <a:cs typeface="Arial" pitchFamily="34" charset="0"/>
              </a:rPr>
              <a:t>gekennzeichnet</a:t>
            </a:r>
            <a:r>
              <a:rPr lang="de-DE" b="0" dirty="0">
                <a:latin typeface="Arial" pitchFamily="34" charset="0"/>
                <a:cs typeface="Arial" pitchFamily="34" charset="0"/>
              </a:rPr>
              <a:t> geblieben ist (sogenannte Splittingfälle).</a:t>
            </a:r>
          </a:p>
        </p:txBody>
      </p:sp>
      <p:sp>
        <p:nvSpPr>
          <p:cNvPr id="10" name="Textfeld 4"/>
          <p:cNvSpPr txBox="1">
            <a:spLocks noChangeArrowheads="1"/>
          </p:cNvSpPr>
          <p:nvPr/>
        </p:nvSpPr>
        <p:spPr bwMode="auto">
          <a:xfrm>
            <a:off x="685800" y="5661248"/>
            <a:ext cx="7772400"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69988" indent="-1169988"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Stapel 5:	Stimmzettel und Umschläge, die Anlass zu Bedenken geben, z.B. wegen unklarer Kennzeichnung o.ä.</a:t>
            </a:r>
            <a:endParaRPr lang="de-DE" dirty="0">
              <a:latin typeface="Arial" pitchFamily="34" charset="0"/>
              <a:cs typeface="Arial" pitchFamily="34" charset="0"/>
            </a:endParaRPr>
          </a:p>
        </p:txBody>
      </p:sp>
      <p:pic>
        <p:nvPicPr>
          <p:cNvPr id="11"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1450479"/>
            <a:ext cx="1800200" cy="106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4">
            <a:extLst>
              <a:ext uri="{FF2B5EF4-FFF2-40B4-BE49-F238E27FC236}">
                <a16:creationId xmlns:a16="http://schemas.microsoft.com/office/drawing/2014/main" id="{7CACE97F-2962-4BA6-83FD-7229B24EF0D3}"/>
              </a:ext>
            </a:extLst>
          </p:cNvPr>
          <p:cNvSpPr txBox="1">
            <a:spLocks noChangeArrowheads="1"/>
          </p:cNvSpPr>
          <p:nvPr/>
        </p:nvSpPr>
        <p:spPr bwMode="auto">
          <a:xfrm>
            <a:off x="685800" y="5189130"/>
            <a:ext cx="77724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69988" indent="-1169988"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Stapel 4:	Stimmzettelumschläge mit mehreren Stimmzetteln.</a:t>
            </a:r>
          </a:p>
        </p:txBody>
      </p:sp>
    </p:spTree>
    <p:extLst>
      <p:ext uri="{BB962C8B-B14F-4D97-AF65-F5344CB8AC3E}">
        <p14:creationId xmlns:p14="http://schemas.microsoft.com/office/powerpoint/2010/main" val="29979000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7891"/>
                                        </p:tgtEl>
                                        <p:attrNameLst>
                                          <p:attrName>style.visibility</p:attrName>
                                        </p:attrNameLst>
                                      </p:cBhvr>
                                      <p:to>
                                        <p:strVal val="visible"/>
                                      </p:to>
                                    </p:set>
                                    <p:anim calcmode="lin" valueType="num">
                                      <p:cBhvr additive="base">
                                        <p:cTn id="12" dur="500" fill="hold"/>
                                        <p:tgtEl>
                                          <p:spTgt spid="37891"/>
                                        </p:tgtEl>
                                        <p:attrNameLst>
                                          <p:attrName>ppt_x</p:attrName>
                                        </p:attrNameLst>
                                      </p:cBhvr>
                                      <p:tavLst>
                                        <p:tav tm="0">
                                          <p:val>
                                            <p:strVal val="0-#ppt_w/2"/>
                                          </p:val>
                                        </p:tav>
                                        <p:tav tm="100000">
                                          <p:val>
                                            <p:strVal val="#ppt_x"/>
                                          </p:val>
                                        </p:tav>
                                      </p:tavLst>
                                    </p:anim>
                                    <p:anim calcmode="lin" valueType="num">
                                      <p:cBhvr additive="base">
                                        <p:cTn id="13"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898"/>
                                        </p:tgtEl>
                                        <p:attrNameLst>
                                          <p:attrName>style.visibility</p:attrName>
                                        </p:attrNameLst>
                                      </p:cBhvr>
                                      <p:to>
                                        <p:strVal val="visible"/>
                                      </p:to>
                                    </p:set>
                                    <p:anim calcmode="lin" valueType="num">
                                      <p:cBhvr additive="base">
                                        <p:cTn id="18" dur="500" fill="hold"/>
                                        <p:tgtEl>
                                          <p:spTgt spid="37898"/>
                                        </p:tgtEl>
                                        <p:attrNameLst>
                                          <p:attrName>ppt_x</p:attrName>
                                        </p:attrNameLst>
                                      </p:cBhvr>
                                      <p:tavLst>
                                        <p:tav tm="0">
                                          <p:val>
                                            <p:strVal val="0-#ppt_w/2"/>
                                          </p:val>
                                        </p:tav>
                                        <p:tav tm="100000">
                                          <p:val>
                                            <p:strVal val="#ppt_x"/>
                                          </p:val>
                                        </p:tav>
                                      </p:tavLst>
                                    </p:anim>
                                    <p:anim calcmode="lin" valueType="num">
                                      <p:cBhvr additive="base">
                                        <p:cTn id="19" dur="500" fill="hold"/>
                                        <p:tgtEl>
                                          <p:spTgt spid="3789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37892"/>
                                        </p:tgtEl>
                                        <p:attrNameLst>
                                          <p:attrName>style.visibility</p:attrName>
                                        </p:attrNameLst>
                                      </p:cBhvr>
                                      <p:to>
                                        <p:strVal val="visible"/>
                                      </p:to>
                                    </p:set>
                                    <p:anim calcmode="lin" valueType="num">
                                      <p:cBhvr additive="base">
                                        <p:cTn id="24" dur="500" fill="hold"/>
                                        <p:tgtEl>
                                          <p:spTgt spid="37892"/>
                                        </p:tgtEl>
                                        <p:attrNameLst>
                                          <p:attrName>ppt_x</p:attrName>
                                        </p:attrNameLst>
                                      </p:cBhvr>
                                      <p:tavLst>
                                        <p:tav tm="0">
                                          <p:val>
                                            <p:strVal val="0-#ppt_w/2"/>
                                          </p:val>
                                        </p:tav>
                                        <p:tav tm="100000">
                                          <p:val>
                                            <p:strVal val="#ppt_x"/>
                                          </p:val>
                                        </p:tav>
                                      </p:tavLst>
                                    </p:anim>
                                    <p:anim calcmode="lin" valueType="num">
                                      <p:cBhvr additive="base">
                                        <p:cTn id="25"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0-#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00"/>
                            </p:stCondLst>
                            <p:childTnLst>
                              <p:par>
                                <p:cTn id="39" presetID="3" presetClass="entr" presetSubtype="10" fill="hold" grpId="0" nodeType="afterEffect">
                                  <p:stCondLst>
                                    <p:cond delay="0"/>
                                  </p:stCondLst>
                                  <p:childTnLst>
                                    <p:set>
                                      <p:cBhvr>
                                        <p:cTn id="40" dur="1" fill="hold">
                                          <p:stCondLst>
                                            <p:cond delay="0"/>
                                          </p:stCondLst>
                                        </p:cTn>
                                        <p:tgtEl>
                                          <p:spTgt spid="37897"/>
                                        </p:tgtEl>
                                        <p:attrNameLst>
                                          <p:attrName>style.visibility</p:attrName>
                                        </p:attrNameLst>
                                      </p:cBhvr>
                                      <p:to>
                                        <p:strVal val="visible"/>
                                      </p:to>
                                    </p:set>
                                    <p:animEffect transition="in" filter="blinds(horizontal)">
                                      <p:cBhvr>
                                        <p:cTn id="41"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autoUpdateAnimBg="0"/>
      <p:bldP spid="37897" grpId="0" animBg="1"/>
      <p:bldP spid="3789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Foliennummernplatzhalter 4"/>
          <p:cNvSpPr>
            <a:spLocks noGrp="1"/>
          </p:cNvSpPr>
          <p:nvPr>
            <p:ph type="sldNum" sz="quarter" idx="12"/>
          </p:nvPr>
        </p:nvSpPr>
        <p:spPr>
          <a:noFill/>
        </p:spPr>
        <p:txBody>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fld id="{AA585646-034F-422D-9095-75B9E5362614}" type="slidenum">
              <a:rPr lang="en-US" sz="1400" b="0" smtClean="0">
                <a:solidFill>
                  <a:schemeClr val="bg2"/>
                </a:solidFill>
                <a:latin typeface="Arial" charset="0"/>
              </a:rPr>
              <a:pPr eaLnBrk="1" hangingPunct="1"/>
              <a:t>9</a:t>
            </a:fld>
            <a:endParaRPr lang="en-US" sz="1400" b="0">
              <a:solidFill>
                <a:schemeClr val="bg2"/>
              </a:solidFill>
              <a:latin typeface="Arial" charset="0"/>
            </a:endParaRPr>
          </a:p>
        </p:txBody>
      </p:sp>
      <p:sp>
        <p:nvSpPr>
          <p:cNvPr id="37890" name="Rechteck 2"/>
          <p:cNvSpPr>
            <a:spLocks noGrp="1" noChangeArrowheads="1"/>
          </p:cNvSpPr>
          <p:nvPr>
            <p:ph type="title"/>
          </p:nvPr>
        </p:nvSpPr>
        <p:spPr>
          <a:xfrm>
            <a:off x="183480" y="1340768"/>
            <a:ext cx="6908800" cy="914400"/>
          </a:xfrm>
        </p:spPr>
        <p:txBody>
          <a:bodyPr/>
          <a:lstStyle/>
          <a:p>
            <a:r>
              <a:rPr lang="de-DE" sz="3000" b="1" dirty="0">
                <a:latin typeface="Arial" pitchFamily="34" charset="0"/>
                <a:cs typeface="Arial" pitchFamily="34" charset="0"/>
              </a:rPr>
              <a:t>Wie wird ausgezählt?  </a:t>
            </a:r>
            <a:r>
              <a:rPr lang="de-DE" sz="2000" b="1" dirty="0">
                <a:latin typeface="Arial" pitchFamily="34" charset="0"/>
                <a:cs typeface="Arial" pitchFamily="34" charset="0"/>
              </a:rPr>
              <a:t>Die Spalte ZS I</a:t>
            </a:r>
          </a:p>
        </p:txBody>
      </p:sp>
      <p:sp>
        <p:nvSpPr>
          <p:cNvPr id="37891" name="Textfeld 3"/>
          <p:cNvSpPr txBox="1">
            <a:spLocks noChangeArrowheads="1"/>
          </p:cNvSpPr>
          <p:nvPr/>
        </p:nvSpPr>
        <p:spPr bwMode="auto">
          <a:xfrm>
            <a:off x="685799" y="2132856"/>
            <a:ext cx="808693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Zählen Sie nun </a:t>
            </a:r>
            <a:r>
              <a:rPr lang="de-DE" dirty="0">
                <a:solidFill>
                  <a:srgbClr val="FF0000"/>
                </a:solidFill>
                <a:latin typeface="Arial" pitchFamily="34" charset="0"/>
                <a:cs typeface="Arial" pitchFamily="34" charset="0"/>
              </a:rPr>
              <a:t>Stapel 1</a:t>
            </a:r>
            <a:r>
              <a:rPr lang="de-DE" b="0" dirty="0">
                <a:latin typeface="Arial" pitchFamily="34" charset="0"/>
                <a:cs typeface="Arial" pitchFamily="34" charset="0"/>
              </a:rPr>
              <a:t> (gleiche Erst- und Zweitstimme) </a:t>
            </a:r>
          </a:p>
          <a:p>
            <a:pPr eaLnBrk="1" hangingPunct="1"/>
            <a:r>
              <a:rPr lang="de-DE" b="0" dirty="0">
                <a:latin typeface="Arial" pitchFamily="34" charset="0"/>
                <a:cs typeface="Arial" pitchFamily="34" charset="0"/>
              </a:rPr>
              <a:t>und tragen Sie die Stimmenzahlen der einzelnen Parteien in der Niederschrift jeweils bei den Erst- (D1 ff.) </a:t>
            </a:r>
            <a:r>
              <a:rPr lang="de-DE" u="sng" dirty="0">
                <a:latin typeface="Arial" pitchFamily="34" charset="0"/>
                <a:cs typeface="Arial" pitchFamily="34" charset="0"/>
              </a:rPr>
              <a:t>und</a:t>
            </a:r>
            <a:r>
              <a:rPr lang="de-DE" b="0" dirty="0">
                <a:latin typeface="Arial" pitchFamily="34" charset="0"/>
                <a:cs typeface="Arial" pitchFamily="34" charset="0"/>
              </a:rPr>
              <a:t> bei den Zweitstimmen (F1 ff.) in die Spalte für die ersten Zwischensummen (ZS I) ein. </a:t>
            </a:r>
          </a:p>
        </p:txBody>
      </p:sp>
      <p:sp>
        <p:nvSpPr>
          <p:cNvPr id="37892" name="Textfeld 4"/>
          <p:cNvSpPr txBox="1">
            <a:spLocks noChangeArrowheads="1"/>
          </p:cNvSpPr>
          <p:nvPr/>
        </p:nvSpPr>
        <p:spPr bwMode="auto">
          <a:xfrm>
            <a:off x="685799" y="3729226"/>
            <a:ext cx="8266113"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Die Gesamtzahl dieser 1. Zählrunde ist zugleich die 1. Zwischensumme aller gültigen Erst- (Spalte ZS I  D) </a:t>
            </a:r>
            <a:r>
              <a:rPr lang="de-DE" dirty="0">
                <a:latin typeface="Arial" pitchFamily="34" charset="0"/>
                <a:cs typeface="Arial" pitchFamily="34" charset="0"/>
              </a:rPr>
              <a:t>bzw.</a:t>
            </a:r>
            <a:r>
              <a:rPr lang="de-DE" b="0" dirty="0">
                <a:latin typeface="Arial" pitchFamily="34" charset="0"/>
                <a:cs typeface="Arial" pitchFamily="34" charset="0"/>
              </a:rPr>
              <a:t> Zweitstimmen (Spalte ZS I  F).</a:t>
            </a:r>
          </a:p>
        </p:txBody>
      </p:sp>
      <p:sp>
        <p:nvSpPr>
          <p:cNvPr id="37897" name="Linie 9"/>
          <p:cNvSpPr>
            <a:spLocks noChangeShapeType="1"/>
          </p:cNvSpPr>
          <p:nvPr/>
        </p:nvSpPr>
        <p:spPr bwMode="auto">
          <a:xfrm>
            <a:off x="8001000" y="6477000"/>
            <a:ext cx="1524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latin typeface="Arial" pitchFamily="34" charset="0"/>
              <a:cs typeface="Arial" pitchFamily="34" charset="0"/>
            </a:endParaRPr>
          </a:p>
        </p:txBody>
      </p:sp>
      <p:sp>
        <p:nvSpPr>
          <p:cNvPr id="12" name="Textfeld 3"/>
          <p:cNvSpPr txBox="1">
            <a:spLocks noChangeArrowheads="1"/>
          </p:cNvSpPr>
          <p:nvPr/>
        </p:nvSpPr>
        <p:spPr bwMode="auto">
          <a:xfrm>
            <a:off x="685800" y="4697313"/>
            <a:ext cx="806291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Comic Sans MS" pitchFamily="66" charset="0"/>
              </a:defRPr>
            </a:lvl1pPr>
            <a:lvl2pPr marL="742950" indent="-285750" eaLnBrk="0" hangingPunct="0">
              <a:defRPr sz="2000" b="1">
                <a:solidFill>
                  <a:schemeClr val="tx1"/>
                </a:solidFill>
                <a:latin typeface="Comic Sans MS" pitchFamily="66" charset="0"/>
              </a:defRPr>
            </a:lvl2pPr>
            <a:lvl3pPr marL="1143000" indent="-228600" eaLnBrk="0" hangingPunct="0">
              <a:defRPr sz="2000" b="1">
                <a:solidFill>
                  <a:schemeClr val="tx1"/>
                </a:solidFill>
                <a:latin typeface="Comic Sans MS" pitchFamily="66" charset="0"/>
              </a:defRPr>
            </a:lvl3pPr>
            <a:lvl4pPr marL="1600200" indent="-228600" eaLnBrk="0" hangingPunct="0">
              <a:defRPr sz="2000" b="1">
                <a:solidFill>
                  <a:schemeClr val="tx1"/>
                </a:solidFill>
                <a:latin typeface="Comic Sans MS" pitchFamily="66" charset="0"/>
              </a:defRPr>
            </a:lvl4pPr>
            <a:lvl5pPr marL="2057400" indent="-228600" eaLnBrk="0" hangingPunct="0">
              <a:defRPr sz="2000" b="1">
                <a:solidFill>
                  <a:schemeClr val="tx1"/>
                </a:solidFill>
                <a:latin typeface="Comic Sans MS" pitchFamily="66" charset="0"/>
              </a:defRPr>
            </a:lvl5pPr>
            <a:lvl6pPr marL="2514600" indent="-228600" eaLnBrk="0" fontAlgn="base" hangingPunct="0">
              <a:spcBef>
                <a:spcPct val="50000"/>
              </a:spcBef>
              <a:spcAft>
                <a:spcPct val="0"/>
              </a:spcAft>
              <a:defRPr sz="2000" b="1">
                <a:solidFill>
                  <a:schemeClr val="tx1"/>
                </a:solidFill>
                <a:latin typeface="Comic Sans MS" pitchFamily="66" charset="0"/>
              </a:defRPr>
            </a:lvl6pPr>
            <a:lvl7pPr marL="2971800" indent="-228600" eaLnBrk="0" fontAlgn="base" hangingPunct="0">
              <a:spcBef>
                <a:spcPct val="50000"/>
              </a:spcBef>
              <a:spcAft>
                <a:spcPct val="0"/>
              </a:spcAft>
              <a:defRPr sz="2000" b="1">
                <a:solidFill>
                  <a:schemeClr val="tx1"/>
                </a:solidFill>
                <a:latin typeface="Comic Sans MS" pitchFamily="66" charset="0"/>
              </a:defRPr>
            </a:lvl7pPr>
            <a:lvl8pPr marL="3429000" indent="-228600" eaLnBrk="0" fontAlgn="base" hangingPunct="0">
              <a:spcBef>
                <a:spcPct val="50000"/>
              </a:spcBef>
              <a:spcAft>
                <a:spcPct val="0"/>
              </a:spcAft>
              <a:defRPr sz="2000" b="1">
                <a:solidFill>
                  <a:schemeClr val="tx1"/>
                </a:solidFill>
                <a:latin typeface="Comic Sans MS" pitchFamily="66" charset="0"/>
              </a:defRPr>
            </a:lvl8pPr>
            <a:lvl9pPr marL="3886200" indent="-228600" eaLnBrk="0" fontAlgn="base" hangingPunct="0">
              <a:spcBef>
                <a:spcPct val="50000"/>
              </a:spcBef>
              <a:spcAft>
                <a:spcPct val="0"/>
              </a:spcAft>
              <a:defRPr sz="2000" b="1">
                <a:solidFill>
                  <a:schemeClr val="tx1"/>
                </a:solidFill>
                <a:latin typeface="Comic Sans MS" pitchFamily="66" charset="0"/>
              </a:defRPr>
            </a:lvl9pPr>
          </a:lstStyle>
          <a:p>
            <a:pPr eaLnBrk="1" hangingPunct="1"/>
            <a:r>
              <a:rPr lang="de-DE" b="0" dirty="0">
                <a:latin typeface="Arial" pitchFamily="34" charset="0"/>
                <a:cs typeface="Arial" pitchFamily="34" charset="0"/>
              </a:rPr>
              <a:t>Zählen Sie nun </a:t>
            </a:r>
            <a:r>
              <a:rPr lang="de-DE" dirty="0">
                <a:solidFill>
                  <a:srgbClr val="FF0000"/>
                </a:solidFill>
                <a:latin typeface="Arial" pitchFamily="34" charset="0"/>
                <a:cs typeface="Arial" pitchFamily="34" charset="0"/>
              </a:rPr>
              <a:t>Stapel 3</a:t>
            </a:r>
            <a:r>
              <a:rPr lang="de-DE" b="0" dirty="0">
                <a:solidFill>
                  <a:srgbClr val="FF0000"/>
                </a:solidFill>
                <a:latin typeface="Arial" pitchFamily="34" charset="0"/>
                <a:cs typeface="Arial" pitchFamily="34" charset="0"/>
              </a:rPr>
              <a:t> </a:t>
            </a:r>
            <a:r>
              <a:rPr lang="de-DE" b="0" dirty="0">
                <a:latin typeface="Arial" pitchFamily="34" charset="0"/>
                <a:cs typeface="Arial" pitchFamily="34" charset="0"/>
              </a:rPr>
              <a:t>(zweifelsfrei und komplett ungültige weil ohne irgendeine Kennzeichnung). </a:t>
            </a:r>
            <a:br>
              <a:rPr lang="de-DE" b="0" dirty="0">
                <a:latin typeface="Arial" pitchFamily="34" charset="0"/>
                <a:cs typeface="Arial" pitchFamily="34" charset="0"/>
              </a:rPr>
            </a:br>
            <a:r>
              <a:rPr lang="de-DE" b="0" dirty="0">
                <a:latin typeface="Arial" pitchFamily="34" charset="0"/>
                <a:cs typeface="Arial" pitchFamily="34" charset="0"/>
              </a:rPr>
              <a:t>Dies ist die 1. Zwischensumme (C &amp; E) der </a:t>
            </a:r>
            <a:r>
              <a:rPr lang="de-DE" u="sng" dirty="0">
                <a:latin typeface="Arial" pitchFamily="34" charset="0"/>
                <a:cs typeface="Arial" pitchFamily="34" charset="0"/>
              </a:rPr>
              <a:t>un</a:t>
            </a:r>
            <a:r>
              <a:rPr lang="de-DE" b="0" dirty="0">
                <a:latin typeface="Arial" pitchFamily="34" charset="0"/>
                <a:cs typeface="Arial" pitchFamily="34" charset="0"/>
              </a:rPr>
              <a:t>gültigen Stimmen. Tragen Sie diese Zahl ebenfalls bei den Erst- </a:t>
            </a:r>
            <a:r>
              <a:rPr lang="de-DE" dirty="0">
                <a:latin typeface="Arial" pitchFamily="34" charset="0"/>
                <a:cs typeface="Arial" pitchFamily="34" charset="0"/>
              </a:rPr>
              <a:t>und</a:t>
            </a:r>
            <a:r>
              <a:rPr lang="de-DE" b="0" dirty="0">
                <a:latin typeface="Arial" pitchFamily="34" charset="0"/>
                <a:cs typeface="Arial" pitchFamily="34" charset="0"/>
              </a:rPr>
              <a:t> bei den Zweit-stimmen in die Spalte für die ersten Zwischensummen (ZS I) ein. </a:t>
            </a:r>
          </a:p>
        </p:txBody>
      </p:sp>
      <p:sp>
        <p:nvSpPr>
          <p:cNvPr id="11" name="Fußzeilenplatzhalter 1"/>
          <p:cNvSpPr>
            <a:spLocks noGrp="1"/>
          </p:cNvSpPr>
          <p:nvPr>
            <p:ph type="ftr" sz="quarter" idx="11"/>
          </p:nvPr>
        </p:nvSpPr>
        <p:spPr>
          <a:xfrm>
            <a:off x="3124200" y="6356350"/>
            <a:ext cx="2895600" cy="365125"/>
          </a:xfrm>
        </p:spPr>
        <p:txBody>
          <a:bodyPr/>
          <a:lstStyle/>
          <a:p>
            <a:pPr>
              <a:defRPr/>
            </a:pPr>
            <a:r>
              <a:rPr lang="de-DE" dirty="0"/>
              <a:t>(c) Stadt Gummersbach, Wahl zum Landtag 2022</a:t>
            </a:r>
          </a:p>
        </p:txBody>
      </p:sp>
      <p:pic>
        <p:nvPicPr>
          <p:cNvPr id="14" name="Picture 3" descr="G04126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7" y="1484785"/>
            <a:ext cx="1703487" cy="100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uppieren 1">
            <a:extLst>
              <a:ext uri="{FF2B5EF4-FFF2-40B4-BE49-F238E27FC236}">
                <a16:creationId xmlns:a16="http://schemas.microsoft.com/office/drawing/2014/main" id="{E51BC50B-1D98-4986-8FF0-25FBEE4E0325}"/>
              </a:ext>
            </a:extLst>
          </p:cNvPr>
          <p:cNvGrpSpPr>
            <a:grpSpLocks/>
          </p:cNvGrpSpPr>
          <p:nvPr/>
        </p:nvGrpSpPr>
        <p:grpSpPr bwMode="auto">
          <a:xfrm>
            <a:off x="382588" y="197232"/>
            <a:ext cx="8569325" cy="1215643"/>
            <a:chOff x="383179" y="197258"/>
            <a:chExt cx="8568952" cy="1215518"/>
          </a:xfrm>
        </p:grpSpPr>
        <p:sp>
          <p:nvSpPr>
            <p:cNvPr id="20" name="Rectangle 6">
              <a:extLst>
                <a:ext uri="{FF2B5EF4-FFF2-40B4-BE49-F238E27FC236}">
                  <a16:creationId xmlns:a16="http://schemas.microsoft.com/office/drawing/2014/main" id="{0749CD25-8F99-4760-B0FE-6623119567B2}"/>
                </a:ext>
              </a:extLst>
            </p:cNvPr>
            <p:cNvSpPr txBox="1">
              <a:spLocks noChangeArrowheads="1"/>
            </p:cNvSpPr>
            <p:nvPr/>
          </p:nvSpPr>
          <p:spPr>
            <a:xfrm>
              <a:off x="383179" y="663553"/>
              <a:ext cx="7619668" cy="533345"/>
            </a:xfrm>
            <a:prstGeom prst="rect">
              <a:avLst/>
            </a:prstGeom>
            <a:noFill/>
            <a:ln/>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de-DE" sz="5000" b="1" dirty="0">
                  <a:effectLst>
                    <a:outerShdw blurRad="38100" dist="38100" dir="2700000" algn="tl">
                      <a:srgbClr val="C0C0C0"/>
                    </a:outerShdw>
                  </a:effectLst>
                  <a:latin typeface="Arial" charset="0"/>
                </a:rPr>
                <a:t>Landtagswahl 2022</a:t>
              </a:r>
            </a:p>
          </p:txBody>
        </p:sp>
        <p:pic>
          <p:nvPicPr>
            <p:cNvPr id="21" name="Picture 14">
              <a:extLst>
                <a:ext uri="{FF2B5EF4-FFF2-40B4-BE49-F238E27FC236}">
                  <a16:creationId xmlns:a16="http://schemas.microsoft.com/office/drawing/2014/main" id="{3E5631A0-BF10-4FED-847F-AC0861A8AF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344211" y="197258"/>
              <a:ext cx="1428750" cy="11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Gerade Verbindung 12">
              <a:extLst>
                <a:ext uri="{FF2B5EF4-FFF2-40B4-BE49-F238E27FC236}">
                  <a16:creationId xmlns:a16="http://schemas.microsoft.com/office/drawing/2014/main" id="{705216EB-2FA4-4DAF-8979-32034EBAB1B1}"/>
                </a:ext>
              </a:extLst>
            </p:cNvPr>
            <p:cNvCxnSpPr/>
            <p:nvPr/>
          </p:nvCxnSpPr>
          <p:spPr>
            <a:xfrm flipH="1">
              <a:off x="383179" y="1412776"/>
              <a:ext cx="856895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886827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7891"/>
                                        </p:tgtEl>
                                        <p:attrNameLst>
                                          <p:attrName>style.visibility</p:attrName>
                                        </p:attrNameLst>
                                      </p:cBhvr>
                                      <p:to>
                                        <p:strVal val="visible"/>
                                      </p:to>
                                    </p:set>
                                    <p:anim calcmode="lin" valueType="num">
                                      <p:cBhvr additive="base">
                                        <p:cTn id="12" dur="500" fill="hold"/>
                                        <p:tgtEl>
                                          <p:spTgt spid="37891"/>
                                        </p:tgtEl>
                                        <p:attrNameLst>
                                          <p:attrName>ppt_x</p:attrName>
                                        </p:attrNameLst>
                                      </p:cBhvr>
                                      <p:tavLst>
                                        <p:tav tm="0">
                                          <p:val>
                                            <p:strVal val="0-#ppt_w/2"/>
                                          </p:val>
                                        </p:tav>
                                        <p:tav tm="100000">
                                          <p:val>
                                            <p:strVal val="#ppt_x"/>
                                          </p:val>
                                        </p:tav>
                                      </p:tavLst>
                                    </p:anim>
                                    <p:anim calcmode="lin" valueType="num">
                                      <p:cBhvr additive="base">
                                        <p:cTn id="13" dur="500" fill="hold"/>
                                        <p:tgtEl>
                                          <p:spTgt spid="3789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7892"/>
                                        </p:tgtEl>
                                        <p:attrNameLst>
                                          <p:attrName>style.visibility</p:attrName>
                                        </p:attrNameLst>
                                      </p:cBhvr>
                                      <p:to>
                                        <p:strVal val="visible"/>
                                      </p:to>
                                    </p:set>
                                    <p:anim calcmode="lin" valueType="num">
                                      <p:cBhvr additive="base">
                                        <p:cTn id="18" dur="500" fill="hold"/>
                                        <p:tgtEl>
                                          <p:spTgt spid="37892"/>
                                        </p:tgtEl>
                                        <p:attrNameLst>
                                          <p:attrName>ppt_x</p:attrName>
                                        </p:attrNameLst>
                                      </p:cBhvr>
                                      <p:tavLst>
                                        <p:tav tm="0">
                                          <p:val>
                                            <p:strVal val="0-#ppt_w/2"/>
                                          </p:val>
                                        </p:tav>
                                        <p:tav tm="100000">
                                          <p:val>
                                            <p:strVal val="#ppt_x"/>
                                          </p:val>
                                        </p:tav>
                                      </p:tavLst>
                                    </p:anim>
                                    <p:anim calcmode="lin" valueType="num">
                                      <p:cBhvr additive="base">
                                        <p:cTn id="19"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37897"/>
                                        </p:tgtEl>
                                        <p:attrNameLst>
                                          <p:attrName>style.visibility</p:attrName>
                                        </p:attrNameLst>
                                      </p:cBhvr>
                                      <p:to>
                                        <p:strVal val="visible"/>
                                      </p:to>
                                    </p:set>
                                    <p:animEffect transition="in" filter="blinds(horizontal)">
                                      <p:cBhvr>
                                        <p:cTn id="29" dur="5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autoUpdateAnimBg="0"/>
      <p:bldP spid="37897" grpId="0" animBg="1"/>
      <p:bldP spid="12" grpId="0" autoUpdateAnimBg="0"/>
    </p:bldLst>
  </p:timing>
</p:sld>
</file>

<file path=ppt/theme/theme1.xml><?xml version="1.0" encoding="utf-8"?>
<a:theme xmlns:a="http://schemas.openxmlformats.org/drawingml/2006/main" name="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3435</Words>
  <Application>Microsoft Office PowerPoint</Application>
  <PresentationFormat>Bildschirmpräsentation (4:3)</PresentationFormat>
  <Paragraphs>635</Paragraphs>
  <Slides>50</Slides>
  <Notes>42</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2</vt:i4>
      </vt:variant>
      <vt:variant>
        <vt:lpstr>Folientitel</vt:lpstr>
      </vt:variant>
      <vt:variant>
        <vt:i4>50</vt:i4>
      </vt:variant>
    </vt:vector>
  </HeadingPairs>
  <TitlesOfParts>
    <vt:vector size="58" baseType="lpstr">
      <vt:lpstr>Arial</vt:lpstr>
      <vt:lpstr>Calibri</vt:lpstr>
      <vt:lpstr>Comic Sans MS</vt:lpstr>
      <vt:lpstr>Monotype Corsiva</vt:lpstr>
      <vt:lpstr>Times</vt:lpstr>
      <vt:lpstr>Design1</vt:lpstr>
      <vt:lpstr>Arbeitsblatt</vt:lpstr>
      <vt:lpstr>Worksheet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 auf welchen Stapel?</vt:lpstr>
      <vt:lpstr>Wie wird ausgezählt?  Die Spalte ZS I</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Das war‘s</vt:lpstr>
    </vt:vector>
  </TitlesOfParts>
  <Company>Tammen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Landtagswahl 2022</dc:title>
  <dc:creator>Schmidt</dc:creator>
  <cp:lastModifiedBy>Jörg Robach</cp:lastModifiedBy>
  <cp:revision>400</cp:revision>
  <cp:lastPrinted>2017-09-18T13:08:19Z</cp:lastPrinted>
  <dcterms:created xsi:type="dcterms:W3CDTF">2003-07-30T14:03:38Z</dcterms:created>
  <dcterms:modified xsi:type="dcterms:W3CDTF">2022-05-08T11:44:07Z</dcterms:modified>
</cp:coreProperties>
</file>